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AC6B437B-7B78-410A-BAE7-5FA51ED3E57D}" type="datetimeFigureOut">
              <a:rPr lang="tr-TR" smtClean="0"/>
              <a:t>27.09.2024</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9FAC035B-3848-4D4E-B64E-6FD31DC7BB92}"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46750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6B437B-7B78-410A-BAE7-5FA51ED3E57D}" type="datetimeFigureOut">
              <a:rPr lang="tr-TR" smtClean="0"/>
              <a:t>27.09.2024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288780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6B437B-7B78-410A-BAE7-5FA51ED3E57D}" type="datetimeFigureOut">
              <a:rPr lang="tr-TR" smtClean="0"/>
              <a:t>27.09.2024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3531700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6B437B-7B78-410A-BAE7-5FA51ED3E57D}" type="datetimeFigureOut">
              <a:rPr lang="tr-TR" smtClean="0"/>
              <a:t>27.09.2024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291142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AC6B437B-7B78-410A-BAE7-5FA51ED3E57D}" type="datetimeFigureOut">
              <a:rPr lang="tr-TR" smtClean="0"/>
              <a:t>27.09.2024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9FAC035B-3848-4D4E-B64E-6FD31DC7BB92}"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7040926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C6B437B-7B78-410A-BAE7-5FA51ED3E57D}" type="datetimeFigureOut">
              <a:rPr lang="tr-TR" smtClean="0"/>
              <a:t>27.09.2024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323150222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257300"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633864" y="2909102"/>
            <a:ext cx="4800600" cy="299639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C6B437B-7B78-410A-BAE7-5FA51ED3E57D}" type="datetimeFigureOut">
              <a:rPr lang="tr-TR" smtClean="0"/>
              <a:t>27.09.2024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129732416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C6B437B-7B78-410A-BAE7-5FA51ED3E57D}" type="datetimeFigureOut">
              <a:rPr lang="tr-TR" smtClean="0"/>
              <a:t>27.09.2024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219765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6B437B-7B78-410A-BAE7-5FA51ED3E57D}" type="datetimeFigureOut">
              <a:rPr lang="tr-TR" smtClean="0"/>
              <a:t>27.09.2024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206004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smtClean="0"/>
              <a:t>Asıl başlık stili için tıklatın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051" y="6375679"/>
            <a:ext cx="1233355" cy="348462"/>
          </a:xfrm>
        </p:spPr>
        <p:txBody>
          <a:bodyPr/>
          <a:lstStyle/>
          <a:p>
            <a:fld id="{AC6B437B-7B78-410A-BAE7-5FA51ED3E57D}" type="datetimeFigureOut">
              <a:rPr lang="tr-TR" smtClean="0"/>
              <a:t>27.09.2024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9FAC035B-3848-4D4E-B64E-6FD31DC7BB92}"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5537508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65950" y="6375679"/>
            <a:ext cx="1232456" cy="348462"/>
          </a:xfrm>
        </p:spPr>
        <p:txBody>
          <a:bodyPr/>
          <a:lstStyle/>
          <a:p>
            <a:fld id="{AC6B437B-7B78-410A-BAE7-5FA51ED3E57D}" type="datetimeFigureOut">
              <a:rPr lang="tr-TR" smtClean="0"/>
              <a:t>27.09.2024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9FAC035B-3848-4D4E-B64E-6FD31DC7BB92}" type="slidenum">
              <a:rPr lang="tr-TR" smtClean="0"/>
              <a:t>‹#›</a:t>
            </a:fld>
            <a:endParaRPr lang="tr-TR"/>
          </a:p>
        </p:txBody>
      </p:sp>
    </p:spTree>
    <p:extLst>
      <p:ext uri="{BB962C8B-B14F-4D97-AF65-F5344CB8AC3E}">
        <p14:creationId xmlns:p14="http://schemas.microsoft.com/office/powerpoint/2010/main" val="125439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C6B437B-7B78-410A-BAE7-5FA51ED3E57D}" type="datetimeFigureOut">
              <a:rPr lang="tr-TR" smtClean="0"/>
              <a:t>27.09.2024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FAC035B-3848-4D4E-B64E-6FD31DC7BB92}"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02630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4000" i="1" dirty="0" smtClean="0"/>
              <a:t>REHBERLİK SERVİSİ</a:t>
            </a:r>
            <a:br>
              <a:rPr lang="tr-TR" sz="4000" i="1" dirty="0" smtClean="0"/>
            </a:br>
            <a:r>
              <a:rPr lang="tr-TR" sz="4000" i="1" dirty="0" smtClean="0"/>
              <a:t>YKS 2021</a:t>
            </a:r>
            <a:br>
              <a:rPr lang="tr-TR" sz="4000" i="1" dirty="0" smtClean="0"/>
            </a:br>
            <a:r>
              <a:rPr lang="tr-TR" sz="3000" i="1" dirty="0" smtClean="0"/>
              <a:t>UNUTULMAZ MOTTOLAR</a:t>
            </a:r>
            <a:endParaRPr lang="tr-TR" sz="3000" i="1" dirty="0"/>
          </a:p>
        </p:txBody>
      </p:sp>
      <p:sp>
        <p:nvSpPr>
          <p:cNvPr id="3" name="Alt Başlık 2"/>
          <p:cNvSpPr>
            <a:spLocks noGrp="1"/>
          </p:cNvSpPr>
          <p:nvPr>
            <p:ph type="subTitle" idx="1"/>
          </p:nvPr>
        </p:nvSpPr>
        <p:spPr/>
        <p:txBody>
          <a:bodyPr/>
          <a:lstStyle/>
          <a:p>
            <a:endParaRPr lang="tr-T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7557" y="825889"/>
            <a:ext cx="1800348" cy="1406672"/>
          </a:xfrm>
          <a:prstGeom prst="rect">
            <a:avLst/>
          </a:prstGeom>
        </p:spPr>
      </p:pic>
    </p:spTree>
    <p:extLst>
      <p:ext uri="{BB962C8B-B14F-4D97-AF65-F5344CB8AC3E}">
        <p14:creationId xmlns:p14="http://schemas.microsoft.com/office/powerpoint/2010/main" val="236882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3500" y="516497"/>
            <a:ext cx="3030339" cy="2357332"/>
          </a:xfrm>
        </p:spPr>
        <p:txBody>
          <a:bodyPr/>
          <a:lstStyle/>
          <a:p>
            <a:r>
              <a:rPr lang="tr-TR" sz="2000" dirty="0" smtClean="0"/>
              <a:t>YUSUF FURKAN KARAKOÇ</a:t>
            </a:r>
            <a:br>
              <a:rPr lang="tr-TR" sz="2000" dirty="0" smtClean="0"/>
            </a:br>
            <a:r>
              <a:rPr lang="tr-TR" sz="2000" dirty="0" smtClean="0"/>
              <a:t>29 MAYIS ÜNİVERSİTESİ İLAHİYAT TÜRKİYE 43.SÜ</a:t>
            </a:r>
            <a:endParaRPr lang="tr-TR" sz="2000" dirty="0"/>
          </a:p>
        </p:txBody>
      </p:sp>
      <p:sp>
        <p:nvSpPr>
          <p:cNvPr id="3" name="Alt Başlık 2"/>
          <p:cNvSpPr>
            <a:spLocks noGrp="1"/>
          </p:cNvSpPr>
          <p:nvPr>
            <p:ph type="subTitle" idx="1"/>
          </p:nvPr>
        </p:nvSpPr>
        <p:spPr>
          <a:xfrm>
            <a:off x="3640086" y="2253307"/>
            <a:ext cx="5076404" cy="1570547"/>
          </a:xfrm>
        </p:spPr>
        <p:txBody>
          <a:bodyPr>
            <a:normAutofit lnSpcReduction="10000"/>
          </a:bodyPr>
          <a:lstStyle/>
          <a:p>
            <a:pPr algn="just"/>
            <a:r>
              <a:rPr lang="tr-TR" i="1" dirty="0" smtClean="0">
                <a:latin typeface="Times New Roman" panose="02020603050405020304" pitchFamily="18" charset="0"/>
                <a:cs typeface="Times New Roman" panose="02020603050405020304" pitchFamily="18" charset="0"/>
              </a:rPr>
              <a:t>Denemelerde kendine özgü bir düzen oturt, aynı dersin sorularında aynı süreyi kullan; böylece stres olmazsın</a:t>
            </a:r>
          </a:p>
        </p:txBody>
      </p:sp>
    </p:spTree>
    <p:extLst>
      <p:ext uri="{BB962C8B-B14F-4D97-AF65-F5344CB8AC3E}">
        <p14:creationId xmlns:p14="http://schemas.microsoft.com/office/powerpoint/2010/main" val="4042710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9749" y="623375"/>
            <a:ext cx="3624106" cy="2107950"/>
          </a:xfrm>
        </p:spPr>
        <p:txBody>
          <a:bodyPr/>
          <a:lstStyle/>
          <a:p>
            <a:r>
              <a:rPr lang="tr-TR" sz="2000" dirty="0" smtClean="0"/>
              <a:t>Hilal </a:t>
            </a:r>
            <a:r>
              <a:rPr lang="tr-TR" sz="2000" dirty="0" err="1" smtClean="0"/>
              <a:t>çelikyürek</a:t>
            </a:r>
            <a:r>
              <a:rPr lang="tr-TR" sz="2000" dirty="0" smtClean="0"/>
              <a:t/>
            </a:r>
            <a:br>
              <a:rPr lang="tr-TR" sz="2000" dirty="0" smtClean="0"/>
            </a:br>
            <a:r>
              <a:rPr lang="tr-TR" sz="2000" dirty="0" smtClean="0"/>
              <a:t>Boğaziçi üniversitesi</a:t>
            </a:r>
            <a:br>
              <a:rPr lang="tr-TR" sz="2000" dirty="0" smtClean="0"/>
            </a:br>
            <a:r>
              <a:rPr lang="tr-TR" sz="2000" dirty="0" err="1" smtClean="0"/>
              <a:t>türkiye</a:t>
            </a:r>
            <a:r>
              <a:rPr lang="tr-TR" sz="2000" dirty="0" smtClean="0"/>
              <a:t> 665.si</a:t>
            </a:r>
            <a:endParaRPr lang="tr-TR" sz="2000" dirty="0"/>
          </a:p>
        </p:txBody>
      </p:sp>
      <p:sp>
        <p:nvSpPr>
          <p:cNvPr id="3" name="Alt Başlık 2"/>
          <p:cNvSpPr>
            <a:spLocks noGrp="1"/>
          </p:cNvSpPr>
          <p:nvPr>
            <p:ph type="subTitle" idx="1"/>
          </p:nvPr>
        </p:nvSpPr>
        <p:spPr>
          <a:xfrm>
            <a:off x="3450080" y="1935679"/>
            <a:ext cx="5254533" cy="2351314"/>
          </a:xfrm>
        </p:spPr>
        <p:txBody>
          <a:bodyPr>
            <a:normAutofit fontScale="77500" lnSpcReduction="20000"/>
          </a:bodyPr>
          <a:lstStyle/>
          <a:p>
            <a:r>
              <a:rPr lang="tr-TR" i="1" dirty="0" smtClean="0">
                <a:latin typeface="Times New Roman" panose="02020603050405020304" pitchFamily="18" charset="0"/>
                <a:cs typeface="Times New Roman" panose="02020603050405020304" pitchFamily="18" charset="0"/>
              </a:rPr>
              <a:t>Türkiye geneli denemelere önem verin ve hep katılın. Zaman tutarak soru çözün; örneğin ben, matematikte düzenli olarak ağırlıklı konulardan ve kolay bildiklerimden başlayarak soru çözdüm. Netlerim, girdiğim ilk denemede 40 iken yaklaşık 1 yıl sonra 81 oldu, sen de yapabilirsin!</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0887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574473" y="1579418"/>
            <a:ext cx="5735782" cy="2945081"/>
          </a:xfrm>
        </p:spPr>
        <p:txBody>
          <a:bodyPr/>
          <a:lstStyle/>
          <a:p>
            <a:r>
              <a:rPr lang="tr-TR" sz="2000" b="1" i="1" dirty="0" smtClean="0">
                <a:latin typeface="Times New Roman" panose="02020603050405020304" pitchFamily="18" charset="0"/>
                <a:cs typeface="Times New Roman" panose="02020603050405020304" pitchFamily="18" charset="0"/>
              </a:rPr>
              <a:t>Yapamadığım soru, benim için doğum lekesi gibiydi.  Kendin de sana ait çalışma  yöntemini bulabilirsin. Matematik hayatın her alanında vardır. Rehberlik servisinden faydalanın</a:t>
            </a:r>
            <a:r>
              <a:rPr lang="tr-TR" sz="2000" i="1" dirty="0" smtClean="0">
                <a:latin typeface="Times New Roman" panose="02020603050405020304" pitchFamily="18" charset="0"/>
                <a:cs typeface="Times New Roman" panose="02020603050405020304" pitchFamily="18" charset="0"/>
              </a:rPr>
              <a:t>. </a:t>
            </a:r>
            <a:endParaRPr lang="tr-TR" sz="2000"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
        <p:nvSpPr>
          <p:cNvPr id="4" name="Unvan 1"/>
          <p:cNvSpPr txBox="1">
            <a:spLocks/>
          </p:cNvSpPr>
          <p:nvPr/>
        </p:nvSpPr>
        <p:spPr>
          <a:xfrm>
            <a:off x="199749" y="623375"/>
            <a:ext cx="3255970" cy="196544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10000" kern="1200" cap="all" spc="800" baseline="0">
                <a:solidFill>
                  <a:schemeClr val="tx2"/>
                </a:solidFill>
                <a:latin typeface="+mj-lt"/>
                <a:ea typeface="+mj-ea"/>
                <a:cs typeface="+mj-cs"/>
              </a:defRPr>
            </a:lvl1pPr>
          </a:lstStyle>
          <a:p>
            <a:r>
              <a:rPr lang="tr-TR" sz="2000" dirty="0" smtClean="0"/>
              <a:t>Eren Öztürk </a:t>
            </a:r>
            <a:r>
              <a:rPr lang="tr-TR" sz="2000" dirty="0" err="1" smtClean="0"/>
              <a:t>ankara</a:t>
            </a:r>
            <a:r>
              <a:rPr lang="tr-TR" sz="2000" dirty="0" smtClean="0"/>
              <a:t> üniversitesi hukuk </a:t>
            </a:r>
            <a:r>
              <a:rPr lang="tr-TR" sz="2000" dirty="0" err="1" smtClean="0"/>
              <a:t>türkiye</a:t>
            </a:r>
            <a:r>
              <a:rPr lang="tr-TR" sz="2000" dirty="0" smtClean="0"/>
              <a:t> 994.sü</a:t>
            </a:r>
            <a:endParaRPr lang="tr-TR" sz="2000" dirty="0"/>
          </a:p>
        </p:txBody>
      </p:sp>
    </p:spTree>
    <p:extLst>
      <p:ext uri="{BB962C8B-B14F-4D97-AF65-F5344CB8AC3E}">
        <p14:creationId xmlns:p14="http://schemas.microsoft.com/office/powerpoint/2010/main" val="329207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823854" y="1769423"/>
            <a:ext cx="4536375" cy="2588821"/>
          </a:xfrm>
        </p:spPr>
        <p:txBody>
          <a:bodyPr/>
          <a:lstStyle/>
          <a:p>
            <a:r>
              <a:rPr lang="tr-TR" sz="2000" b="1" i="1" dirty="0" smtClean="0">
                <a:latin typeface="Times New Roman" panose="02020603050405020304" pitchFamily="18" charset="0"/>
                <a:cs typeface="Times New Roman" panose="02020603050405020304" pitchFamily="18" charset="0"/>
              </a:rPr>
              <a:t>Sadece okuldaki kurslarla, hocalarımın ilgisi ve yardımıyla sınava çalıştım, başardım. Bu sınava ‘’düşmanımı haklamak’’, onu </a:t>
            </a:r>
            <a:r>
              <a:rPr lang="tr-TR" sz="2000" b="1" i="1" dirty="0" err="1" smtClean="0">
                <a:latin typeface="Times New Roman" panose="02020603050405020304" pitchFamily="18" charset="0"/>
                <a:cs typeface="Times New Roman" panose="02020603050405020304" pitchFamily="18" charset="0"/>
              </a:rPr>
              <a:t>yenmeliydim.kendinize</a:t>
            </a:r>
            <a:r>
              <a:rPr lang="tr-TR" sz="2000" b="1" i="1" dirty="0" smtClean="0">
                <a:latin typeface="Times New Roman" panose="02020603050405020304" pitchFamily="18" charset="0"/>
                <a:cs typeface="Times New Roman" panose="02020603050405020304" pitchFamily="18" charset="0"/>
              </a:rPr>
              <a:t> inanmanız ve hiç durmadan devam etmeniz gerek. Deneme sonrası bir kara listem vardı, yapamadığım soruların hangi konulardan çıktığına bakardım sonra da çözmeye çalışırdım.</a:t>
            </a:r>
            <a:endParaRPr lang="tr-TR" sz="2000" b="1"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
        <p:nvSpPr>
          <p:cNvPr id="4" name="Unvan 1"/>
          <p:cNvSpPr txBox="1">
            <a:spLocks/>
          </p:cNvSpPr>
          <p:nvPr/>
        </p:nvSpPr>
        <p:spPr>
          <a:xfrm>
            <a:off x="199749" y="623375"/>
            <a:ext cx="3624106" cy="210795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10000" kern="1200" cap="all" spc="800" baseline="0">
                <a:solidFill>
                  <a:schemeClr val="tx2"/>
                </a:solidFill>
                <a:latin typeface="+mj-lt"/>
                <a:ea typeface="+mj-ea"/>
                <a:cs typeface="+mj-cs"/>
              </a:defRPr>
            </a:lvl1pPr>
          </a:lstStyle>
          <a:p>
            <a:r>
              <a:rPr lang="tr-TR" sz="2000" dirty="0" smtClean="0"/>
              <a:t>İbrahim Furkan </a:t>
            </a:r>
            <a:r>
              <a:rPr lang="tr-TR" sz="2000" dirty="0" err="1" smtClean="0"/>
              <a:t>güner</a:t>
            </a:r>
            <a:endParaRPr lang="tr-TR" sz="2000" dirty="0" smtClean="0"/>
          </a:p>
          <a:p>
            <a:r>
              <a:rPr lang="tr-TR" sz="2000" dirty="0" smtClean="0"/>
              <a:t>Boğaziçi üniversitesi </a:t>
            </a:r>
            <a:r>
              <a:rPr lang="tr-TR" sz="2000" dirty="0" err="1" smtClean="0"/>
              <a:t>türkiye</a:t>
            </a:r>
            <a:r>
              <a:rPr lang="tr-TR" sz="2000" dirty="0" smtClean="0"/>
              <a:t> 450.si</a:t>
            </a:r>
            <a:endParaRPr lang="tr-TR" sz="2000" dirty="0"/>
          </a:p>
        </p:txBody>
      </p:sp>
    </p:spTree>
    <p:extLst>
      <p:ext uri="{BB962C8B-B14F-4D97-AF65-F5344CB8AC3E}">
        <p14:creationId xmlns:p14="http://schemas.microsoft.com/office/powerpoint/2010/main" val="399000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336966" y="1395271"/>
            <a:ext cx="5771408" cy="3366734"/>
          </a:xfrm>
        </p:spPr>
        <p:txBody>
          <a:bodyPr/>
          <a:lstStyle/>
          <a:p>
            <a:r>
              <a:rPr lang="tr-TR" sz="2000" b="1" i="1" dirty="0" smtClean="0">
                <a:latin typeface="Times New Roman" panose="02020603050405020304" pitchFamily="18" charset="0"/>
                <a:cs typeface="Times New Roman" panose="02020603050405020304" pitchFamily="18" charset="0"/>
              </a:rPr>
              <a:t>Hayat yolculuğu hiçbir zaman pürüzsüz, dümdüz olmamıştır. Ancak yolu değerli kılan da budur. Bu yolun ufak pürüzlerden sayılabilecek bir sürecin içindesiniz. Bu sınav bir amaç değil, hayallerinize ulaşmak için kullandığınız bir araçtır.</a:t>
            </a:r>
            <a:endParaRPr lang="tr-TR" sz="2000" b="1"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
        <p:nvSpPr>
          <p:cNvPr id="5" name="Unvan 1"/>
          <p:cNvSpPr txBox="1">
            <a:spLocks/>
          </p:cNvSpPr>
          <p:nvPr/>
        </p:nvSpPr>
        <p:spPr>
          <a:xfrm>
            <a:off x="199749" y="623375"/>
            <a:ext cx="3255970" cy="196544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10000" kern="1200" cap="all" spc="800" baseline="0">
                <a:solidFill>
                  <a:schemeClr val="tx2"/>
                </a:solidFill>
                <a:latin typeface="+mj-lt"/>
                <a:ea typeface="+mj-ea"/>
                <a:cs typeface="+mj-cs"/>
              </a:defRPr>
            </a:lvl1pPr>
          </a:lstStyle>
          <a:p>
            <a:r>
              <a:rPr lang="tr-TR" sz="2000" dirty="0" smtClean="0"/>
              <a:t>İrem </a:t>
            </a:r>
            <a:r>
              <a:rPr lang="tr-TR" sz="2000" dirty="0" err="1" smtClean="0"/>
              <a:t>sude</a:t>
            </a:r>
            <a:r>
              <a:rPr lang="tr-TR" sz="2000" dirty="0" smtClean="0"/>
              <a:t> kar </a:t>
            </a:r>
            <a:r>
              <a:rPr lang="tr-TR" sz="2000" dirty="0" err="1" smtClean="0"/>
              <a:t>ankara</a:t>
            </a:r>
            <a:r>
              <a:rPr lang="tr-TR" sz="2000" dirty="0" smtClean="0"/>
              <a:t> üniversitesi hukuk </a:t>
            </a:r>
            <a:r>
              <a:rPr lang="tr-TR" sz="2000" dirty="0" err="1" smtClean="0"/>
              <a:t>türkiye</a:t>
            </a:r>
            <a:r>
              <a:rPr lang="tr-TR" sz="2000" dirty="0" smtClean="0"/>
              <a:t> 458.si</a:t>
            </a:r>
            <a:endParaRPr lang="tr-TR" sz="2000" dirty="0"/>
          </a:p>
        </p:txBody>
      </p:sp>
    </p:spTree>
    <p:extLst>
      <p:ext uri="{BB962C8B-B14F-4D97-AF65-F5344CB8AC3E}">
        <p14:creationId xmlns:p14="http://schemas.microsoft.com/office/powerpoint/2010/main" val="296146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336966" y="1698171"/>
            <a:ext cx="5593278" cy="3063834"/>
          </a:xfrm>
        </p:spPr>
        <p:txBody>
          <a:bodyPr/>
          <a:lstStyle/>
          <a:p>
            <a:r>
              <a:rPr lang="tr-TR" sz="2000" b="1" i="1" dirty="0" smtClean="0">
                <a:latin typeface="Times New Roman" panose="02020603050405020304" pitchFamily="18" charset="0"/>
                <a:cs typeface="Times New Roman" panose="02020603050405020304" pitchFamily="18" charset="0"/>
              </a:rPr>
              <a:t>12. Sınıf zorlu ve stresli bir süreç. Bu süreci başarıyla atlatmak için elinizden geleni kadar çalışmaya devam edin. Elbette her zaman hatta çoğu zaman istediğiniz gibi çalışamayabilirsiniz ama yine de elinizden geleni yapıp geçmişten pişmanlık duymaktansa geleceğe umutla bakın çünkü zorlu bir süreç sizi bekliyor.</a:t>
            </a:r>
            <a:endParaRPr lang="tr-TR" sz="2000" b="1"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a:p>
        </p:txBody>
      </p:sp>
      <p:sp>
        <p:nvSpPr>
          <p:cNvPr id="5" name="Unvan 1"/>
          <p:cNvSpPr txBox="1">
            <a:spLocks/>
          </p:cNvSpPr>
          <p:nvPr/>
        </p:nvSpPr>
        <p:spPr>
          <a:xfrm>
            <a:off x="199749" y="623375"/>
            <a:ext cx="3255970" cy="196544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10000" kern="1200" cap="all" spc="800" baseline="0">
                <a:solidFill>
                  <a:schemeClr val="tx2"/>
                </a:solidFill>
                <a:latin typeface="+mj-lt"/>
                <a:ea typeface="+mj-ea"/>
                <a:cs typeface="+mj-cs"/>
              </a:defRPr>
            </a:lvl1pPr>
          </a:lstStyle>
          <a:p>
            <a:r>
              <a:rPr lang="tr-TR" sz="2000" dirty="0" err="1" smtClean="0"/>
              <a:t>Mehlika</a:t>
            </a:r>
            <a:r>
              <a:rPr lang="tr-TR" sz="2000" dirty="0" smtClean="0"/>
              <a:t> </a:t>
            </a:r>
            <a:r>
              <a:rPr lang="tr-TR" sz="2000" dirty="0" err="1" smtClean="0"/>
              <a:t>tontuş</a:t>
            </a:r>
            <a:endParaRPr lang="tr-TR" sz="2000" dirty="0" smtClean="0"/>
          </a:p>
          <a:p>
            <a:r>
              <a:rPr lang="tr-TR" sz="2000" dirty="0" smtClean="0"/>
              <a:t>Hacettepe üniversitesi tıp fakültesi 2019 </a:t>
            </a:r>
            <a:r>
              <a:rPr lang="tr-TR" sz="2000" dirty="0" err="1" smtClean="0"/>
              <a:t>yks</a:t>
            </a:r>
            <a:r>
              <a:rPr lang="tr-TR" sz="2000" dirty="0" smtClean="0"/>
              <a:t> say 724.sü</a:t>
            </a:r>
            <a:endParaRPr lang="tr-TR" sz="2000" dirty="0"/>
          </a:p>
        </p:txBody>
      </p:sp>
    </p:spTree>
    <p:extLst>
      <p:ext uri="{BB962C8B-B14F-4D97-AF65-F5344CB8AC3E}">
        <p14:creationId xmlns:p14="http://schemas.microsoft.com/office/powerpoint/2010/main" val="3033058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24</TotalTime>
  <Words>264</Words>
  <Application>Microsoft Office PowerPoint</Application>
  <PresentationFormat>Geniş ekran</PresentationFormat>
  <Paragraphs>15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Gill Sans MT</vt:lpstr>
      <vt:lpstr>Impact</vt:lpstr>
      <vt:lpstr>Times New Roman</vt:lpstr>
      <vt:lpstr>Badge</vt:lpstr>
      <vt:lpstr>REHBERLİK SERVİSİ YKS 2021 UNUTULMAZ MOTTOLAR</vt:lpstr>
      <vt:lpstr>YUSUF FURKAN KARAKOÇ 29 MAYIS ÜNİVERSİTESİ İLAHİYAT TÜRKİYE 43.SÜ</vt:lpstr>
      <vt:lpstr>Hilal çelikyürek Boğaziçi üniversitesi türkiye 665.si</vt:lpstr>
      <vt:lpstr>Yapamadığım soru, benim için doğum lekesi gibiydi.  Kendin de sana ait çalışma  yöntemini bulabilirsin. Matematik hayatın her alanında vardır. Rehberlik servisinden faydalanın. </vt:lpstr>
      <vt:lpstr>Sadece okuldaki kurslarla, hocalarımın ilgisi ve yardımıyla sınava çalıştım, başardım. Bu sınava ‘’düşmanımı haklamak’’, onu yenmeliydim.kendinize inanmanız ve hiç durmadan devam etmeniz gerek. Deneme sonrası bir kara listem vardı, yapamadığım soruların hangi konulardan çıktığına bakardım sonra da çözmeye çalışırdım.</vt:lpstr>
      <vt:lpstr>Hayat yolculuğu hiçbir zaman pürüzsüz, dümdüz olmamıştır. Ancak yolu değerli kılan da budur. Bu yolun ufak pürüzlerden sayılabilecek bir sürecin içindesiniz. Bu sınav bir amaç değil, hayallerinize ulaşmak için kullandığınız bir araçtır.</vt:lpstr>
      <vt:lpstr>12. Sınıf zorlu ve stresli bir süreç. Bu süreci başarıyla atlatmak için elinizden geleni kadar çalışmaya devam edin. Elbette her zaman hatta çoğu zaman istediğiniz gibi çalışamayabilirsiniz ama yine de elinizden geleni yapıp geçmişten pişmanlık duymaktansa geleceğe umutla bakın çünkü zorlu bir süreç sizi bekliyor.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SERVİSİ YKS 2021 UNUTULMAZ MOTTOLAR</dc:title>
  <dc:creator>user</dc:creator>
  <cp:lastModifiedBy>user</cp:lastModifiedBy>
  <cp:revision>3</cp:revision>
  <dcterms:created xsi:type="dcterms:W3CDTF">2024-09-27T08:22:21Z</dcterms:created>
  <dcterms:modified xsi:type="dcterms:W3CDTF">2024-09-27T08:47:16Z</dcterms:modified>
</cp:coreProperties>
</file>