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13B5B-A1A3-4B58-B088-7D6C8E24F564}" type="doc">
      <dgm:prSet loTypeId="urn:microsoft.com/office/officeart/2005/8/layout/chevron2" loCatId="process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8EEEA4A-9D1A-4F3D-B898-07A65403C595}">
      <dgm:prSet/>
      <dgm:spPr/>
      <dgm:t>
        <a:bodyPr/>
        <a:lstStyle/>
        <a:p>
          <a:pPr rtl="0"/>
          <a:r>
            <a:rPr lang="tr-TR" dirty="0" smtClean="0"/>
            <a:t>İletişim yoluyla: </a:t>
          </a:r>
          <a:endParaRPr lang="tr-TR" dirty="0"/>
        </a:p>
      </dgm:t>
    </dgm:pt>
    <dgm:pt modelId="{5889ED2B-CB55-4A73-BA99-617943EA573E}" type="parTrans" cxnId="{F1C12794-6C3F-4445-93BB-DCBD3ACB7F52}">
      <dgm:prSet/>
      <dgm:spPr/>
      <dgm:t>
        <a:bodyPr/>
        <a:lstStyle/>
        <a:p>
          <a:endParaRPr lang="tr-TR"/>
        </a:p>
      </dgm:t>
    </dgm:pt>
    <dgm:pt modelId="{525C3036-3A7D-4FC3-9777-D133193FC344}" type="sibTrans" cxnId="{F1C12794-6C3F-4445-93BB-DCBD3ACB7F52}">
      <dgm:prSet/>
      <dgm:spPr/>
      <dgm:t>
        <a:bodyPr/>
        <a:lstStyle/>
        <a:p>
          <a:endParaRPr lang="tr-TR"/>
        </a:p>
      </dgm:t>
    </dgm:pt>
    <dgm:pt modelId="{62B5418D-633F-4BC4-AB6A-BDD3B00ECDAF}">
      <dgm:prSet/>
      <dgm:spPr/>
      <dgm:t>
        <a:bodyPr/>
        <a:lstStyle/>
        <a:p>
          <a:pPr rtl="0"/>
          <a:r>
            <a:rPr lang="tr-TR" dirty="0" smtClean="0"/>
            <a:t>Birbirimizi anlamaya</a:t>
          </a:r>
          <a:endParaRPr lang="tr-TR" dirty="0"/>
        </a:p>
      </dgm:t>
    </dgm:pt>
    <dgm:pt modelId="{BB44A718-BD76-4542-AFEB-89C2B5B371F5}" type="parTrans" cxnId="{EC327FDC-B8D8-4C46-AE2C-5C33CEABDC60}">
      <dgm:prSet/>
      <dgm:spPr/>
      <dgm:t>
        <a:bodyPr/>
        <a:lstStyle/>
        <a:p>
          <a:endParaRPr lang="tr-TR"/>
        </a:p>
      </dgm:t>
    </dgm:pt>
    <dgm:pt modelId="{E8108759-64BF-42A4-818B-1376CB836876}" type="sibTrans" cxnId="{EC327FDC-B8D8-4C46-AE2C-5C33CEABDC60}">
      <dgm:prSet/>
      <dgm:spPr/>
      <dgm:t>
        <a:bodyPr/>
        <a:lstStyle/>
        <a:p>
          <a:endParaRPr lang="tr-TR"/>
        </a:p>
      </dgm:t>
    </dgm:pt>
    <dgm:pt modelId="{0968EFDD-838D-4F10-AADB-A33E0DE5ACB0}">
      <dgm:prSet/>
      <dgm:spPr/>
      <dgm:t>
        <a:bodyPr/>
        <a:lstStyle/>
        <a:p>
          <a:pPr rtl="0"/>
          <a:r>
            <a:rPr lang="tr-TR" dirty="0" smtClean="0"/>
            <a:t>Sevmeyi öğrenmeye</a:t>
          </a:r>
          <a:endParaRPr lang="tr-TR" dirty="0"/>
        </a:p>
      </dgm:t>
    </dgm:pt>
    <dgm:pt modelId="{C93D358C-6C75-4318-BB8B-804FA87979F5}" type="parTrans" cxnId="{E48C1F63-B3C5-444F-9570-5CE03481B26B}">
      <dgm:prSet/>
      <dgm:spPr/>
      <dgm:t>
        <a:bodyPr/>
        <a:lstStyle/>
        <a:p>
          <a:endParaRPr lang="tr-TR"/>
        </a:p>
      </dgm:t>
    </dgm:pt>
    <dgm:pt modelId="{8DF1FF81-234E-4A83-A0E8-78A3CB261F8F}" type="sibTrans" cxnId="{E48C1F63-B3C5-444F-9570-5CE03481B26B}">
      <dgm:prSet/>
      <dgm:spPr/>
      <dgm:t>
        <a:bodyPr/>
        <a:lstStyle/>
        <a:p>
          <a:endParaRPr lang="tr-TR"/>
        </a:p>
      </dgm:t>
    </dgm:pt>
    <dgm:pt modelId="{2C02AD9B-12AD-4724-B862-9811D04342DF}">
      <dgm:prSet/>
      <dgm:spPr/>
      <dgm:t>
        <a:bodyPr/>
        <a:lstStyle/>
        <a:p>
          <a:pPr rtl="0"/>
          <a:r>
            <a:rPr lang="tr-TR" dirty="0" smtClean="0"/>
            <a:t>İlişkileri başlatmaya ve sonlandırmaya</a:t>
          </a:r>
          <a:endParaRPr lang="tr-TR" dirty="0"/>
        </a:p>
      </dgm:t>
    </dgm:pt>
    <dgm:pt modelId="{61073A49-BE02-4CA1-A352-6619E6047CD7}" type="parTrans" cxnId="{866E5045-BF66-4E8A-A7AD-5A71F4175771}">
      <dgm:prSet/>
      <dgm:spPr/>
      <dgm:t>
        <a:bodyPr/>
        <a:lstStyle/>
        <a:p>
          <a:endParaRPr lang="tr-TR"/>
        </a:p>
      </dgm:t>
    </dgm:pt>
    <dgm:pt modelId="{F3600882-062E-4654-A58C-D8DC4082E6FB}" type="sibTrans" cxnId="{866E5045-BF66-4E8A-A7AD-5A71F4175771}">
      <dgm:prSet/>
      <dgm:spPr/>
      <dgm:t>
        <a:bodyPr/>
        <a:lstStyle/>
        <a:p>
          <a:endParaRPr lang="tr-TR"/>
        </a:p>
      </dgm:t>
    </dgm:pt>
    <dgm:pt modelId="{C0079EF3-D2E9-4DE9-9C4C-25D99471903C}">
      <dgm:prSet/>
      <dgm:spPr/>
      <dgm:t>
        <a:bodyPr/>
        <a:lstStyle/>
        <a:p>
          <a:pPr rtl="0"/>
          <a:r>
            <a:rPr lang="tr-TR" dirty="0" smtClean="0"/>
            <a:t>Kendimiz hakkında daha fazla bilgi edinmeye</a:t>
          </a:r>
          <a:endParaRPr lang="tr-TR" dirty="0"/>
        </a:p>
      </dgm:t>
    </dgm:pt>
    <dgm:pt modelId="{D6065FB5-6A0E-45DE-A4DE-7705504ADCC2}" type="parTrans" cxnId="{5426CF06-EED0-45EF-B539-2004802C2F4F}">
      <dgm:prSet/>
      <dgm:spPr/>
      <dgm:t>
        <a:bodyPr/>
        <a:lstStyle/>
        <a:p>
          <a:endParaRPr lang="tr-TR"/>
        </a:p>
      </dgm:t>
    </dgm:pt>
    <dgm:pt modelId="{9818BA5B-F2C6-41CD-B1AA-507B026994BB}" type="sibTrans" cxnId="{5426CF06-EED0-45EF-B539-2004802C2F4F}">
      <dgm:prSet/>
      <dgm:spPr/>
      <dgm:t>
        <a:bodyPr/>
        <a:lstStyle/>
        <a:p>
          <a:endParaRPr lang="tr-TR"/>
        </a:p>
      </dgm:t>
    </dgm:pt>
    <dgm:pt modelId="{A7289DA6-45A3-4E0F-9644-5AA63042F86F}">
      <dgm:prSet/>
      <dgm:spPr/>
      <dgm:t>
        <a:bodyPr/>
        <a:lstStyle/>
        <a:p>
          <a:pPr rtl="0"/>
          <a:r>
            <a:rPr lang="tr-TR" dirty="0" smtClean="0"/>
            <a:t>Başkalarının bizi nasıl algıladıklarını öğrenmeye</a:t>
          </a:r>
          <a:endParaRPr lang="tr-TR" dirty="0"/>
        </a:p>
      </dgm:t>
    </dgm:pt>
    <dgm:pt modelId="{A27F9585-9AC5-43E6-B962-590E604E8922}" type="parTrans" cxnId="{9223D337-9A8A-4408-9356-873B4DD0D860}">
      <dgm:prSet/>
      <dgm:spPr/>
      <dgm:t>
        <a:bodyPr/>
        <a:lstStyle/>
        <a:p>
          <a:endParaRPr lang="tr-TR"/>
        </a:p>
      </dgm:t>
    </dgm:pt>
    <dgm:pt modelId="{BD832502-DBB9-4DED-A83C-61DA79FD414F}" type="sibTrans" cxnId="{9223D337-9A8A-4408-9356-873B4DD0D860}">
      <dgm:prSet/>
      <dgm:spPr/>
      <dgm:t>
        <a:bodyPr/>
        <a:lstStyle/>
        <a:p>
          <a:endParaRPr lang="tr-TR"/>
        </a:p>
      </dgm:t>
    </dgm:pt>
    <dgm:pt modelId="{E4B1859F-A8C4-40CF-A3E7-6BB09227C4E7}">
      <dgm:prSet/>
      <dgm:spPr/>
      <dgm:t>
        <a:bodyPr/>
        <a:lstStyle/>
        <a:p>
          <a:pPr rtl="0"/>
          <a:r>
            <a:rPr lang="tr-TR" dirty="0" smtClean="0"/>
            <a:t>ULAŞIRIZ…</a:t>
          </a:r>
          <a:endParaRPr lang="tr-TR" dirty="0"/>
        </a:p>
      </dgm:t>
    </dgm:pt>
    <dgm:pt modelId="{1E001DC0-4DA7-454B-A672-D302B4FDF32A}" type="parTrans" cxnId="{3FFBC546-4CB7-40C1-A2D0-9AF656309248}">
      <dgm:prSet/>
      <dgm:spPr/>
      <dgm:t>
        <a:bodyPr/>
        <a:lstStyle/>
        <a:p>
          <a:endParaRPr lang="tr-TR"/>
        </a:p>
      </dgm:t>
    </dgm:pt>
    <dgm:pt modelId="{C9C74C54-6431-4B9E-BD37-709FF3E7740F}" type="sibTrans" cxnId="{3FFBC546-4CB7-40C1-A2D0-9AF656309248}">
      <dgm:prSet/>
      <dgm:spPr/>
      <dgm:t>
        <a:bodyPr/>
        <a:lstStyle/>
        <a:p>
          <a:endParaRPr lang="tr-TR"/>
        </a:p>
      </dgm:t>
    </dgm:pt>
    <dgm:pt modelId="{A54D0DD7-EA50-4022-B525-16C28011A36B}" type="pres">
      <dgm:prSet presAssocID="{01E13B5B-A1A3-4B58-B088-7D6C8E24F5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45756DA-7099-44B0-AD93-0B885420B6EF}" type="pres">
      <dgm:prSet presAssocID="{38EEEA4A-9D1A-4F3D-B898-07A65403C595}" presName="composite" presStyleCnt="0"/>
      <dgm:spPr/>
    </dgm:pt>
    <dgm:pt modelId="{D34F5608-4028-4407-8BF5-14BA59E57FB5}" type="pres">
      <dgm:prSet presAssocID="{38EEEA4A-9D1A-4F3D-B898-07A65403C59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89C115-24C8-4C9A-9ABC-A5F08F94A97F}" type="pres">
      <dgm:prSet presAssocID="{38EEEA4A-9D1A-4F3D-B898-07A65403C595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223D337-9A8A-4408-9356-873B4DD0D860}" srcId="{38EEEA4A-9D1A-4F3D-B898-07A65403C595}" destId="{A7289DA6-45A3-4E0F-9644-5AA63042F86F}" srcOrd="4" destOrd="0" parTransId="{A27F9585-9AC5-43E6-B962-590E604E8922}" sibTransId="{BD832502-DBB9-4DED-A83C-61DA79FD414F}"/>
    <dgm:cxn modelId="{4A6FA9C7-8B6C-4A40-82ED-EE2C89161A59}" type="presOf" srcId="{01E13B5B-A1A3-4B58-B088-7D6C8E24F564}" destId="{A54D0DD7-EA50-4022-B525-16C28011A36B}" srcOrd="0" destOrd="0" presId="urn:microsoft.com/office/officeart/2005/8/layout/chevron2"/>
    <dgm:cxn modelId="{4BCB819C-AE2F-4060-B278-5BE1B81D9B10}" type="presOf" srcId="{38EEEA4A-9D1A-4F3D-B898-07A65403C595}" destId="{D34F5608-4028-4407-8BF5-14BA59E57FB5}" srcOrd="0" destOrd="0" presId="urn:microsoft.com/office/officeart/2005/8/layout/chevron2"/>
    <dgm:cxn modelId="{73921493-A9FA-47A7-9C2C-34A8262F5F22}" type="presOf" srcId="{0968EFDD-838D-4F10-AADB-A33E0DE5ACB0}" destId="{9289C115-24C8-4C9A-9ABC-A5F08F94A97F}" srcOrd="0" destOrd="1" presId="urn:microsoft.com/office/officeart/2005/8/layout/chevron2"/>
    <dgm:cxn modelId="{9C803449-5817-46E1-A4D1-3851C1FCDE19}" type="presOf" srcId="{62B5418D-633F-4BC4-AB6A-BDD3B00ECDAF}" destId="{9289C115-24C8-4C9A-9ABC-A5F08F94A97F}" srcOrd="0" destOrd="0" presId="urn:microsoft.com/office/officeart/2005/8/layout/chevron2"/>
    <dgm:cxn modelId="{3B9C196D-C6CE-4F35-ADFC-CEA183BCF0D7}" type="presOf" srcId="{E4B1859F-A8C4-40CF-A3E7-6BB09227C4E7}" destId="{9289C115-24C8-4C9A-9ABC-A5F08F94A97F}" srcOrd="0" destOrd="5" presId="urn:microsoft.com/office/officeart/2005/8/layout/chevron2"/>
    <dgm:cxn modelId="{F090ADCA-14AA-405C-9B3D-48D05E8B1190}" type="presOf" srcId="{A7289DA6-45A3-4E0F-9644-5AA63042F86F}" destId="{9289C115-24C8-4C9A-9ABC-A5F08F94A97F}" srcOrd="0" destOrd="4" presId="urn:microsoft.com/office/officeart/2005/8/layout/chevron2"/>
    <dgm:cxn modelId="{EAFBE55A-F8C1-4DA6-BEDA-7BC198D914BD}" type="presOf" srcId="{2C02AD9B-12AD-4724-B862-9811D04342DF}" destId="{9289C115-24C8-4C9A-9ABC-A5F08F94A97F}" srcOrd="0" destOrd="2" presId="urn:microsoft.com/office/officeart/2005/8/layout/chevron2"/>
    <dgm:cxn modelId="{5426CF06-EED0-45EF-B539-2004802C2F4F}" srcId="{38EEEA4A-9D1A-4F3D-B898-07A65403C595}" destId="{C0079EF3-D2E9-4DE9-9C4C-25D99471903C}" srcOrd="3" destOrd="0" parTransId="{D6065FB5-6A0E-45DE-A4DE-7705504ADCC2}" sibTransId="{9818BA5B-F2C6-41CD-B1AA-507B026994BB}"/>
    <dgm:cxn modelId="{742482AD-65A0-4B02-9370-69DF9DA175D6}" type="presOf" srcId="{C0079EF3-D2E9-4DE9-9C4C-25D99471903C}" destId="{9289C115-24C8-4C9A-9ABC-A5F08F94A97F}" srcOrd="0" destOrd="3" presId="urn:microsoft.com/office/officeart/2005/8/layout/chevron2"/>
    <dgm:cxn modelId="{EC327FDC-B8D8-4C46-AE2C-5C33CEABDC60}" srcId="{38EEEA4A-9D1A-4F3D-B898-07A65403C595}" destId="{62B5418D-633F-4BC4-AB6A-BDD3B00ECDAF}" srcOrd="0" destOrd="0" parTransId="{BB44A718-BD76-4542-AFEB-89C2B5B371F5}" sibTransId="{E8108759-64BF-42A4-818B-1376CB836876}"/>
    <dgm:cxn modelId="{866E5045-BF66-4E8A-A7AD-5A71F4175771}" srcId="{38EEEA4A-9D1A-4F3D-B898-07A65403C595}" destId="{2C02AD9B-12AD-4724-B862-9811D04342DF}" srcOrd="2" destOrd="0" parTransId="{61073A49-BE02-4CA1-A352-6619E6047CD7}" sibTransId="{F3600882-062E-4654-A58C-D8DC4082E6FB}"/>
    <dgm:cxn modelId="{E48C1F63-B3C5-444F-9570-5CE03481B26B}" srcId="{38EEEA4A-9D1A-4F3D-B898-07A65403C595}" destId="{0968EFDD-838D-4F10-AADB-A33E0DE5ACB0}" srcOrd="1" destOrd="0" parTransId="{C93D358C-6C75-4318-BB8B-804FA87979F5}" sibTransId="{8DF1FF81-234E-4A83-A0E8-78A3CB261F8F}"/>
    <dgm:cxn modelId="{3FFBC546-4CB7-40C1-A2D0-9AF656309248}" srcId="{38EEEA4A-9D1A-4F3D-B898-07A65403C595}" destId="{E4B1859F-A8C4-40CF-A3E7-6BB09227C4E7}" srcOrd="5" destOrd="0" parTransId="{1E001DC0-4DA7-454B-A672-D302B4FDF32A}" sibTransId="{C9C74C54-6431-4B9E-BD37-709FF3E7740F}"/>
    <dgm:cxn modelId="{F1C12794-6C3F-4445-93BB-DCBD3ACB7F52}" srcId="{01E13B5B-A1A3-4B58-B088-7D6C8E24F564}" destId="{38EEEA4A-9D1A-4F3D-B898-07A65403C595}" srcOrd="0" destOrd="0" parTransId="{5889ED2B-CB55-4A73-BA99-617943EA573E}" sibTransId="{525C3036-3A7D-4FC3-9777-D133193FC344}"/>
    <dgm:cxn modelId="{F24134A8-75BA-40FF-8B58-98EDD6BBED52}" type="presParOf" srcId="{A54D0DD7-EA50-4022-B525-16C28011A36B}" destId="{645756DA-7099-44B0-AD93-0B885420B6EF}" srcOrd="0" destOrd="0" presId="urn:microsoft.com/office/officeart/2005/8/layout/chevron2"/>
    <dgm:cxn modelId="{641E3F01-0F1F-4579-A737-641DA4C6DAFB}" type="presParOf" srcId="{645756DA-7099-44B0-AD93-0B885420B6EF}" destId="{D34F5608-4028-4407-8BF5-14BA59E57FB5}" srcOrd="0" destOrd="0" presId="urn:microsoft.com/office/officeart/2005/8/layout/chevron2"/>
    <dgm:cxn modelId="{4C014F18-7A76-4471-99E0-46DA7FD51F7B}" type="presParOf" srcId="{645756DA-7099-44B0-AD93-0B885420B6EF}" destId="{9289C115-24C8-4C9A-9ABC-A5F08F94A97F}" srcOrd="1" destOrd="0" presId="urn:microsoft.com/office/officeart/2005/8/layout/chevron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08A65B-ECB5-4063-B975-3D7D468F3C0D}" type="doc">
      <dgm:prSet loTypeId="urn:microsoft.com/office/officeart/2005/8/layout/venn1" loCatId="relationship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4594E3E5-C35B-4381-A18B-518BF8CC6437}">
      <dgm:prSet custT="1"/>
      <dgm:spPr/>
      <dgm:t>
        <a:bodyPr/>
        <a:lstStyle/>
        <a:p>
          <a:pPr rtl="0"/>
          <a:r>
            <a:rPr lang="tr-TR" sz="2800" b="1" i="0" baseline="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Bu bağlamda hasarsız bir iletişim için; </a:t>
          </a:r>
          <a:endParaRPr lang="tr-TR" sz="2800" dirty="0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19B7E324-8474-4ACD-A784-4EBC53280059}" type="parTrans" cxnId="{50A29DD7-5990-4DF4-A0AB-DE26363FFDE2}">
      <dgm:prSet/>
      <dgm:spPr/>
      <dgm:t>
        <a:bodyPr/>
        <a:lstStyle/>
        <a:p>
          <a:endParaRPr lang="tr-TR"/>
        </a:p>
      </dgm:t>
    </dgm:pt>
    <dgm:pt modelId="{E623EC84-F278-4948-88DB-A0DF12B3E8E7}" type="sibTrans" cxnId="{50A29DD7-5990-4DF4-A0AB-DE26363FFDE2}">
      <dgm:prSet/>
      <dgm:spPr/>
      <dgm:t>
        <a:bodyPr/>
        <a:lstStyle/>
        <a:p>
          <a:endParaRPr lang="tr-TR"/>
        </a:p>
      </dgm:t>
    </dgm:pt>
    <dgm:pt modelId="{49402909-643A-44C7-8124-FDD55018EB3C}">
      <dgm:prSet custT="1"/>
      <dgm:spPr/>
      <dgm:t>
        <a:bodyPr/>
        <a:lstStyle/>
        <a:p>
          <a:pPr rtl="0"/>
          <a:r>
            <a:rPr lang="tr-TR" sz="1800" b="1" i="0" baseline="0" dirty="0" smtClean="0"/>
            <a:t>Önce </a:t>
          </a:r>
          <a:r>
            <a:rPr lang="tr-TR" sz="1800" b="1" i="0" baseline="0" dirty="0" smtClean="0"/>
            <a:t>düşünce</a:t>
          </a:r>
          <a:r>
            <a:rPr lang="tr-TR" sz="1800" b="1" baseline="0" dirty="0" smtClean="0"/>
            <a:t> </a:t>
          </a:r>
          <a:r>
            <a:rPr lang="tr-TR" sz="1800" b="1" i="0" baseline="0" dirty="0" smtClean="0"/>
            <a:t>sonra </a:t>
          </a:r>
          <a:r>
            <a:rPr lang="tr-TR" sz="1800" b="1" i="0" baseline="0" dirty="0" smtClean="0"/>
            <a:t>dil devreye </a:t>
          </a:r>
          <a:r>
            <a:rPr lang="tr-TR" sz="1800" b="1" i="0" baseline="0" dirty="0" smtClean="0"/>
            <a:t>girmelidir. </a:t>
          </a:r>
          <a:endParaRPr lang="tr-TR" sz="1800" b="1" dirty="0"/>
        </a:p>
      </dgm:t>
    </dgm:pt>
    <dgm:pt modelId="{8C7C5082-BA68-487E-AC24-D4A6F7703FB6}" type="parTrans" cxnId="{E6408F5C-BDEB-46A1-A572-9BEC4445F575}">
      <dgm:prSet/>
      <dgm:spPr/>
      <dgm:t>
        <a:bodyPr/>
        <a:lstStyle/>
        <a:p>
          <a:endParaRPr lang="tr-TR"/>
        </a:p>
      </dgm:t>
    </dgm:pt>
    <dgm:pt modelId="{607A8454-BE3F-41C8-936C-61C044AFE3C0}" type="sibTrans" cxnId="{E6408F5C-BDEB-46A1-A572-9BEC4445F575}">
      <dgm:prSet/>
      <dgm:spPr/>
      <dgm:t>
        <a:bodyPr/>
        <a:lstStyle/>
        <a:p>
          <a:endParaRPr lang="tr-TR"/>
        </a:p>
      </dgm:t>
    </dgm:pt>
    <dgm:pt modelId="{7A7A5EC9-F263-4E92-BAF4-99B3F3D378A0}">
      <dgm:prSet custT="1"/>
      <dgm:spPr/>
      <dgm:t>
        <a:bodyPr/>
        <a:lstStyle/>
        <a:p>
          <a:pPr rtl="0"/>
          <a:r>
            <a:rPr lang="tr-TR" sz="1800" b="1" i="0" baseline="0" dirty="0" smtClean="0"/>
            <a:t>İletişimde üslup, her zaman içerikten üstündür. Kişi verdiği sözsüz mesajlara dikkat etmelidir. </a:t>
          </a:r>
          <a:endParaRPr lang="tr-TR" sz="1800" b="1" dirty="0"/>
        </a:p>
      </dgm:t>
    </dgm:pt>
    <dgm:pt modelId="{7DA1E293-1B6D-4362-9810-66D1E395D6B4}" type="parTrans" cxnId="{5B3D9668-183B-4207-8411-49359D818BA1}">
      <dgm:prSet/>
      <dgm:spPr/>
      <dgm:t>
        <a:bodyPr/>
        <a:lstStyle/>
        <a:p>
          <a:endParaRPr lang="tr-TR"/>
        </a:p>
      </dgm:t>
    </dgm:pt>
    <dgm:pt modelId="{0185B90D-DF86-4F77-BD8F-AD78748CF78F}" type="sibTrans" cxnId="{5B3D9668-183B-4207-8411-49359D818BA1}">
      <dgm:prSet/>
      <dgm:spPr/>
      <dgm:t>
        <a:bodyPr/>
        <a:lstStyle/>
        <a:p>
          <a:endParaRPr lang="tr-TR"/>
        </a:p>
      </dgm:t>
    </dgm:pt>
    <dgm:pt modelId="{16E57403-8E3B-42A3-86B1-172B96F328B0}" type="pres">
      <dgm:prSet presAssocID="{A908A65B-ECB5-4063-B975-3D7D468F3C0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B38C185-FF08-42D9-BD2C-6785C4064A3F}" type="pres">
      <dgm:prSet presAssocID="{4594E3E5-C35B-4381-A18B-518BF8CC6437}" presName="circ1" presStyleLbl="vennNode1" presStyleIdx="0" presStyleCnt="3"/>
      <dgm:spPr/>
      <dgm:t>
        <a:bodyPr/>
        <a:lstStyle/>
        <a:p>
          <a:endParaRPr lang="tr-TR"/>
        </a:p>
      </dgm:t>
    </dgm:pt>
    <dgm:pt modelId="{600D038A-3210-4412-BB6D-400D3DE4D4D5}" type="pres">
      <dgm:prSet presAssocID="{4594E3E5-C35B-4381-A18B-518BF8CC643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7E0A8A-49D9-46A8-9595-40EE36B92C45}" type="pres">
      <dgm:prSet presAssocID="{49402909-643A-44C7-8124-FDD55018EB3C}" presName="circ2" presStyleLbl="vennNode1" presStyleIdx="1" presStyleCnt="3" custScaleX="97405"/>
      <dgm:spPr/>
      <dgm:t>
        <a:bodyPr/>
        <a:lstStyle/>
        <a:p>
          <a:endParaRPr lang="tr-TR"/>
        </a:p>
      </dgm:t>
    </dgm:pt>
    <dgm:pt modelId="{8E267687-693D-4D50-B184-358383DD2402}" type="pres">
      <dgm:prSet presAssocID="{49402909-643A-44C7-8124-FDD55018EB3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E365E2-3466-4C1C-A811-EBC19B6739E8}" type="pres">
      <dgm:prSet presAssocID="{7A7A5EC9-F263-4E92-BAF4-99B3F3D378A0}" presName="circ3" presStyleLbl="vennNode1" presStyleIdx="2" presStyleCnt="3"/>
      <dgm:spPr/>
      <dgm:t>
        <a:bodyPr/>
        <a:lstStyle/>
        <a:p>
          <a:endParaRPr lang="tr-TR"/>
        </a:p>
      </dgm:t>
    </dgm:pt>
    <dgm:pt modelId="{689F0555-F01D-4BD8-B865-3DA7C3954EE6}" type="pres">
      <dgm:prSet presAssocID="{7A7A5EC9-F263-4E92-BAF4-99B3F3D378A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0932B4D-509C-4EE5-A59F-BFF7849A3EA8}" type="presOf" srcId="{A908A65B-ECB5-4063-B975-3D7D468F3C0D}" destId="{16E57403-8E3B-42A3-86B1-172B96F328B0}" srcOrd="0" destOrd="0" presId="urn:microsoft.com/office/officeart/2005/8/layout/venn1"/>
    <dgm:cxn modelId="{50A29DD7-5990-4DF4-A0AB-DE26363FFDE2}" srcId="{A908A65B-ECB5-4063-B975-3D7D468F3C0D}" destId="{4594E3E5-C35B-4381-A18B-518BF8CC6437}" srcOrd="0" destOrd="0" parTransId="{19B7E324-8474-4ACD-A784-4EBC53280059}" sibTransId="{E623EC84-F278-4948-88DB-A0DF12B3E8E7}"/>
    <dgm:cxn modelId="{3E5D44D4-E00F-4486-9360-A2614C3CC5C4}" type="presOf" srcId="{4594E3E5-C35B-4381-A18B-518BF8CC6437}" destId="{600D038A-3210-4412-BB6D-400D3DE4D4D5}" srcOrd="1" destOrd="0" presId="urn:microsoft.com/office/officeart/2005/8/layout/venn1"/>
    <dgm:cxn modelId="{686D8603-E296-4927-8613-18BB3327BA8F}" type="presOf" srcId="{7A7A5EC9-F263-4E92-BAF4-99B3F3D378A0}" destId="{65E365E2-3466-4C1C-A811-EBC19B6739E8}" srcOrd="0" destOrd="0" presId="urn:microsoft.com/office/officeart/2005/8/layout/venn1"/>
    <dgm:cxn modelId="{4DBE6413-1F07-418E-953E-0DBC1F777041}" type="presOf" srcId="{49402909-643A-44C7-8124-FDD55018EB3C}" destId="{8E267687-693D-4D50-B184-358383DD2402}" srcOrd="1" destOrd="0" presId="urn:microsoft.com/office/officeart/2005/8/layout/venn1"/>
    <dgm:cxn modelId="{FB1B3145-978F-490A-9BC7-9517234CEE69}" type="presOf" srcId="{7A7A5EC9-F263-4E92-BAF4-99B3F3D378A0}" destId="{689F0555-F01D-4BD8-B865-3DA7C3954EE6}" srcOrd="1" destOrd="0" presId="urn:microsoft.com/office/officeart/2005/8/layout/venn1"/>
    <dgm:cxn modelId="{E6408F5C-BDEB-46A1-A572-9BEC4445F575}" srcId="{A908A65B-ECB5-4063-B975-3D7D468F3C0D}" destId="{49402909-643A-44C7-8124-FDD55018EB3C}" srcOrd="1" destOrd="0" parTransId="{8C7C5082-BA68-487E-AC24-D4A6F7703FB6}" sibTransId="{607A8454-BE3F-41C8-936C-61C044AFE3C0}"/>
    <dgm:cxn modelId="{3587EBE7-D9CE-4371-8487-1E23894B4ACE}" type="presOf" srcId="{4594E3E5-C35B-4381-A18B-518BF8CC6437}" destId="{FB38C185-FF08-42D9-BD2C-6785C4064A3F}" srcOrd="0" destOrd="0" presId="urn:microsoft.com/office/officeart/2005/8/layout/venn1"/>
    <dgm:cxn modelId="{5B3D9668-183B-4207-8411-49359D818BA1}" srcId="{A908A65B-ECB5-4063-B975-3D7D468F3C0D}" destId="{7A7A5EC9-F263-4E92-BAF4-99B3F3D378A0}" srcOrd="2" destOrd="0" parTransId="{7DA1E293-1B6D-4362-9810-66D1E395D6B4}" sibTransId="{0185B90D-DF86-4F77-BD8F-AD78748CF78F}"/>
    <dgm:cxn modelId="{4CEE18C0-2726-4DF7-94D8-798D60D32010}" type="presOf" srcId="{49402909-643A-44C7-8124-FDD55018EB3C}" destId="{BF7E0A8A-49D9-46A8-9595-40EE36B92C45}" srcOrd="0" destOrd="0" presId="urn:microsoft.com/office/officeart/2005/8/layout/venn1"/>
    <dgm:cxn modelId="{65E85005-D25A-4392-835A-D38693D08EDB}" type="presParOf" srcId="{16E57403-8E3B-42A3-86B1-172B96F328B0}" destId="{FB38C185-FF08-42D9-BD2C-6785C4064A3F}" srcOrd="0" destOrd="0" presId="urn:microsoft.com/office/officeart/2005/8/layout/venn1"/>
    <dgm:cxn modelId="{EB3C94DA-8BB0-4CA5-B4D1-CDEB4A4C7D0E}" type="presParOf" srcId="{16E57403-8E3B-42A3-86B1-172B96F328B0}" destId="{600D038A-3210-4412-BB6D-400D3DE4D4D5}" srcOrd="1" destOrd="0" presId="urn:microsoft.com/office/officeart/2005/8/layout/venn1"/>
    <dgm:cxn modelId="{FA30E1EC-F2ED-4CBF-9FA7-F0223274594E}" type="presParOf" srcId="{16E57403-8E3B-42A3-86B1-172B96F328B0}" destId="{BF7E0A8A-49D9-46A8-9595-40EE36B92C45}" srcOrd="2" destOrd="0" presId="urn:microsoft.com/office/officeart/2005/8/layout/venn1"/>
    <dgm:cxn modelId="{AEA3B885-1ECB-4651-953A-05FFF8521C02}" type="presParOf" srcId="{16E57403-8E3B-42A3-86B1-172B96F328B0}" destId="{8E267687-693D-4D50-B184-358383DD2402}" srcOrd="3" destOrd="0" presId="urn:microsoft.com/office/officeart/2005/8/layout/venn1"/>
    <dgm:cxn modelId="{ECE846FA-305F-49CD-9489-22F590663701}" type="presParOf" srcId="{16E57403-8E3B-42A3-86B1-172B96F328B0}" destId="{65E365E2-3466-4C1C-A811-EBC19B6739E8}" srcOrd="4" destOrd="0" presId="urn:microsoft.com/office/officeart/2005/8/layout/venn1"/>
    <dgm:cxn modelId="{7057BB5E-7ACE-4A30-84CC-D0549982BDF0}" type="presParOf" srcId="{16E57403-8E3B-42A3-86B1-172B96F328B0}" destId="{689F0555-F01D-4BD8-B865-3DA7C3954EE6}" srcOrd="5" destOrd="0" presId="urn:microsoft.com/office/officeart/2005/8/layout/venn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FC3A104-D331-480F-B7FE-85A7BFB1C6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A437B1-3F6E-4D32-8E53-51982AB88AE9}">
      <dgm:prSet custT="1"/>
      <dgm:spPr/>
      <dgm:t>
        <a:bodyPr/>
        <a:lstStyle/>
        <a:p>
          <a:pPr rtl="0"/>
          <a:r>
            <a:rPr lang="tr-TR" sz="2000" b="1" dirty="0" smtClean="0"/>
            <a:t>Ben dili </a:t>
          </a:r>
          <a:r>
            <a:rPr lang="tr-TR" sz="2000" dirty="0" smtClean="0"/>
            <a:t>bireyin duygu ve </a:t>
          </a:r>
          <a:r>
            <a:rPr lang="tr-TR" sz="2000" dirty="0" smtClean="0"/>
            <a:t>Düşüncelerini </a:t>
          </a:r>
          <a:r>
            <a:rPr lang="tr-TR" sz="2000" dirty="0" smtClean="0"/>
            <a:t>açık ifade etmesini sağladığı için etkili ve sağlıklı iletişimin temelidir. Ben dili bireyin o anda karşılaştığı durum ya da davranış karşısında kişisel tepkisini duygu ve düşüncelerle açıklayan bir ifade tarzıdır. </a:t>
          </a:r>
          <a:endParaRPr lang="tr-TR" sz="2000" dirty="0"/>
        </a:p>
      </dgm:t>
    </dgm:pt>
    <dgm:pt modelId="{45626CC6-3CC9-481C-ABC6-A94F885CC27E}" type="parTrans" cxnId="{07003EDD-6642-4F06-9132-B6F5427400AE}">
      <dgm:prSet/>
      <dgm:spPr/>
      <dgm:t>
        <a:bodyPr/>
        <a:lstStyle/>
        <a:p>
          <a:endParaRPr lang="tr-TR"/>
        </a:p>
      </dgm:t>
    </dgm:pt>
    <dgm:pt modelId="{B1D42ED7-D5F5-43CC-8F47-12C05E626F80}" type="sibTrans" cxnId="{07003EDD-6642-4F06-9132-B6F5427400AE}">
      <dgm:prSet/>
      <dgm:spPr/>
      <dgm:t>
        <a:bodyPr/>
        <a:lstStyle/>
        <a:p>
          <a:endParaRPr lang="tr-TR"/>
        </a:p>
      </dgm:t>
    </dgm:pt>
    <dgm:pt modelId="{3B17997C-224E-484F-8FFA-3974CD7F8621}">
      <dgm:prSet custT="1"/>
      <dgm:spPr/>
      <dgm:t>
        <a:bodyPr/>
        <a:lstStyle/>
        <a:p>
          <a:pPr rtl="0"/>
          <a:r>
            <a:rPr lang="tr-TR" sz="2000" dirty="0" smtClean="0"/>
            <a:t>Oysa </a:t>
          </a:r>
          <a:r>
            <a:rPr lang="tr-TR" sz="2000" b="1" dirty="0" smtClean="0"/>
            <a:t>sen dili</a:t>
          </a:r>
          <a:r>
            <a:rPr lang="tr-TR" sz="2000" dirty="0" smtClean="0"/>
            <a:t>, özellikle kişilerarası iletişimde bireyin karşısındakini eleştirmesine, yargılamasına neden olan bir dildir ki kesinlikle etkili bir iletişim kurulmasını engellemektedir.</a:t>
          </a:r>
          <a:endParaRPr lang="tr-TR" sz="2000" dirty="0"/>
        </a:p>
      </dgm:t>
    </dgm:pt>
    <dgm:pt modelId="{537A784F-3CFC-4E16-BDDB-37FE3E481D60}" type="parTrans" cxnId="{7CB831E0-BD97-439F-BCB3-A0B3F5C7FDB2}">
      <dgm:prSet/>
      <dgm:spPr/>
      <dgm:t>
        <a:bodyPr/>
        <a:lstStyle/>
        <a:p>
          <a:endParaRPr lang="tr-TR"/>
        </a:p>
      </dgm:t>
    </dgm:pt>
    <dgm:pt modelId="{E09CD0A0-28CE-46BA-A5DA-2F583B0E0C62}" type="sibTrans" cxnId="{7CB831E0-BD97-439F-BCB3-A0B3F5C7FDB2}">
      <dgm:prSet/>
      <dgm:spPr/>
      <dgm:t>
        <a:bodyPr/>
        <a:lstStyle/>
        <a:p>
          <a:endParaRPr lang="tr-TR"/>
        </a:p>
      </dgm:t>
    </dgm:pt>
    <dgm:pt modelId="{5D5BCAC8-5A06-4E3A-B76C-C9E021B3B3CA}" type="pres">
      <dgm:prSet presAssocID="{8FC3A104-D331-480F-B7FE-85A7BFB1C6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308F44-F62B-4772-AEE7-9DCEFA72AD01}" type="pres">
      <dgm:prSet presAssocID="{4DA437B1-3F6E-4D32-8E53-51982AB88AE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31DA1C-3C34-41B0-A7D7-463E39279009}" type="pres">
      <dgm:prSet presAssocID="{B1D42ED7-D5F5-43CC-8F47-12C05E626F80}" presName="spacer" presStyleCnt="0"/>
      <dgm:spPr/>
    </dgm:pt>
    <dgm:pt modelId="{373471E6-CA17-48CD-8213-F1FB0D0E8CEE}" type="pres">
      <dgm:prSet presAssocID="{3B17997C-224E-484F-8FFA-3974CD7F862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7003EDD-6642-4F06-9132-B6F5427400AE}" srcId="{8FC3A104-D331-480F-B7FE-85A7BFB1C608}" destId="{4DA437B1-3F6E-4D32-8E53-51982AB88AE9}" srcOrd="0" destOrd="0" parTransId="{45626CC6-3CC9-481C-ABC6-A94F885CC27E}" sibTransId="{B1D42ED7-D5F5-43CC-8F47-12C05E626F80}"/>
    <dgm:cxn modelId="{7CB831E0-BD97-439F-BCB3-A0B3F5C7FDB2}" srcId="{8FC3A104-D331-480F-B7FE-85A7BFB1C608}" destId="{3B17997C-224E-484F-8FFA-3974CD7F8621}" srcOrd="1" destOrd="0" parTransId="{537A784F-3CFC-4E16-BDDB-37FE3E481D60}" sibTransId="{E09CD0A0-28CE-46BA-A5DA-2F583B0E0C62}"/>
    <dgm:cxn modelId="{7C20F8BB-E74E-4E83-9A2A-CC5A9429478B}" type="presOf" srcId="{3B17997C-224E-484F-8FFA-3974CD7F8621}" destId="{373471E6-CA17-48CD-8213-F1FB0D0E8CEE}" srcOrd="0" destOrd="0" presId="urn:microsoft.com/office/officeart/2005/8/layout/vList2"/>
    <dgm:cxn modelId="{E15FED1B-EEA1-49F0-B1F3-DB337C3F0EB3}" type="presOf" srcId="{8FC3A104-D331-480F-B7FE-85A7BFB1C608}" destId="{5D5BCAC8-5A06-4E3A-B76C-C9E021B3B3CA}" srcOrd="0" destOrd="0" presId="urn:microsoft.com/office/officeart/2005/8/layout/vList2"/>
    <dgm:cxn modelId="{BFADE36C-5D47-4807-B624-ECAF8EB11551}" type="presOf" srcId="{4DA437B1-3F6E-4D32-8E53-51982AB88AE9}" destId="{9F308F44-F62B-4772-AEE7-9DCEFA72AD01}" srcOrd="0" destOrd="0" presId="urn:microsoft.com/office/officeart/2005/8/layout/vList2"/>
    <dgm:cxn modelId="{ACADAB5F-DA35-4A62-9454-7A71347C305C}" type="presParOf" srcId="{5D5BCAC8-5A06-4E3A-B76C-C9E021B3B3CA}" destId="{9F308F44-F62B-4772-AEE7-9DCEFA72AD01}" srcOrd="0" destOrd="0" presId="urn:microsoft.com/office/officeart/2005/8/layout/vList2"/>
    <dgm:cxn modelId="{B52213AA-9576-4E3C-A3EB-854188EED48F}" type="presParOf" srcId="{5D5BCAC8-5A06-4E3A-B76C-C9E021B3B3CA}" destId="{1131DA1C-3C34-41B0-A7D7-463E39279009}" srcOrd="1" destOrd="0" presId="urn:microsoft.com/office/officeart/2005/8/layout/vList2"/>
    <dgm:cxn modelId="{DDC7BDC4-10C5-4DD8-A385-B92CFF48F210}" type="presParOf" srcId="{5D5BCAC8-5A06-4E3A-B76C-C9E021B3B3CA}" destId="{373471E6-CA17-48CD-8213-F1FB0D0E8CEE}" srcOrd="2" destOrd="0" presId="urn:microsoft.com/office/officeart/2005/8/layout/vList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57EEAD0-CDA9-421B-9E17-5B472FF70E4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1ED980F-413A-4F45-8B41-A2B4B1DCC84F}">
      <dgm:prSet/>
      <dgm:spPr/>
      <dgm:t>
        <a:bodyPr/>
        <a:lstStyle/>
        <a:p>
          <a:pPr rtl="0"/>
          <a:r>
            <a:rPr lang="tr-TR" b="1" dirty="0" smtClean="0"/>
            <a:t>Sen dilinin suçlayıcı söylemi özgüveni yok ederken ben dilinin     empatisi özgüveni artırır.</a:t>
          </a:r>
          <a:endParaRPr lang="tr-TR" dirty="0"/>
        </a:p>
      </dgm:t>
    </dgm:pt>
    <dgm:pt modelId="{28BA18C2-3660-4FA9-B31A-17299F2BD60F}" type="parTrans" cxnId="{905C5DFA-2B5E-420C-9824-BC6AA9D59A8E}">
      <dgm:prSet/>
      <dgm:spPr/>
      <dgm:t>
        <a:bodyPr/>
        <a:lstStyle/>
        <a:p>
          <a:endParaRPr lang="tr-TR"/>
        </a:p>
      </dgm:t>
    </dgm:pt>
    <dgm:pt modelId="{A19F21A7-EE78-4673-8712-A0E2773A9922}" type="sibTrans" cxnId="{905C5DFA-2B5E-420C-9824-BC6AA9D59A8E}">
      <dgm:prSet/>
      <dgm:spPr/>
      <dgm:t>
        <a:bodyPr/>
        <a:lstStyle/>
        <a:p>
          <a:endParaRPr lang="tr-TR"/>
        </a:p>
      </dgm:t>
    </dgm:pt>
    <dgm:pt modelId="{71A1FE6D-5F6A-4FC0-BD5C-A72A99DAE9B6}">
      <dgm:prSet/>
      <dgm:spPr/>
      <dgm:t>
        <a:bodyPr/>
        <a:lstStyle/>
        <a:p>
          <a:pPr rtl="0"/>
          <a:r>
            <a:rPr lang="tr-TR" b="1" dirty="0" smtClean="0"/>
            <a:t>Sen dili</a:t>
          </a:r>
          <a:r>
            <a:rPr lang="tr-TR" dirty="0" smtClean="0"/>
            <a:t>: İşe geç geldiğin için mal sevkiyatını yapamadık ve zarara uğradık. </a:t>
          </a:r>
          <a:endParaRPr lang="tr-TR" dirty="0"/>
        </a:p>
      </dgm:t>
    </dgm:pt>
    <dgm:pt modelId="{B2CE5F33-6F5A-44EC-BA48-E7FED879A112}" type="parTrans" cxnId="{21AB6899-4CF3-41DE-84F4-FA6C40EE0BF2}">
      <dgm:prSet/>
      <dgm:spPr/>
      <dgm:t>
        <a:bodyPr/>
        <a:lstStyle/>
        <a:p>
          <a:endParaRPr lang="tr-TR"/>
        </a:p>
      </dgm:t>
    </dgm:pt>
    <dgm:pt modelId="{6B263406-6548-45A3-AC8B-57CDE0CF2FF7}" type="sibTrans" cxnId="{21AB6899-4CF3-41DE-84F4-FA6C40EE0BF2}">
      <dgm:prSet/>
      <dgm:spPr/>
      <dgm:t>
        <a:bodyPr/>
        <a:lstStyle/>
        <a:p>
          <a:endParaRPr lang="tr-TR"/>
        </a:p>
      </dgm:t>
    </dgm:pt>
    <dgm:pt modelId="{79F35BB5-F50F-4873-8994-F62164FAD3E1}">
      <dgm:prSet/>
      <dgm:spPr/>
      <dgm:t>
        <a:bodyPr/>
        <a:lstStyle/>
        <a:p>
          <a:pPr rtl="0"/>
          <a:r>
            <a:rPr lang="tr-TR" b="1" dirty="0" smtClean="0"/>
            <a:t>Ben dili</a:t>
          </a:r>
          <a:r>
            <a:rPr lang="tr-TR" dirty="0" smtClean="0"/>
            <a:t>: Ben senin işe vaktinde gelmeye özen gösterdiğini biliyorum ancak bu sefer istemeden iş yerine zarar verdirdiğine inanıyorum.</a:t>
          </a:r>
          <a:endParaRPr lang="tr-TR" dirty="0"/>
        </a:p>
      </dgm:t>
    </dgm:pt>
    <dgm:pt modelId="{2B2C41FC-6863-44DC-959C-5B015C1E5206}" type="parTrans" cxnId="{B9952920-A619-4855-948A-C3DAEE680615}">
      <dgm:prSet/>
      <dgm:spPr/>
      <dgm:t>
        <a:bodyPr/>
        <a:lstStyle/>
        <a:p>
          <a:endParaRPr lang="tr-TR"/>
        </a:p>
      </dgm:t>
    </dgm:pt>
    <dgm:pt modelId="{7577A0AE-F75B-45E3-997B-E4592BF14AD6}" type="sibTrans" cxnId="{B9952920-A619-4855-948A-C3DAEE680615}">
      <dgm:prSet/>
      <dgm:spPr/>
      <dgm:t>
        <a:bodyPr/>
        <a:lstStyle/>
        <a:p>
          <a:endParaRPr lang="tr-TR"/>
        </a:p>
      </dgm:t>
    </dgm:pt>
    <dgm:pt modelId="{2111D192-92B7-4EE6-BC71-20A687C93C5B}">
      <dgm:prSet/>
      <dgm:spPr/>
      <dgm:t>
        <a:bodyPr/>
        <a:lstStyle/>
        <a:p>
          <a:pPr rtl="0"/>
          <a:r>
            <a:rPr lang="tr-TR" b="1" dirty="0" smtClean="0"/>
            <a:t>Sen dili tahrik edicidir; ben dili sakinleştiricidir. Sen dili şiddet taraflısıdır ve öfkeyi kabartır, ben dili, sorun ne kadar büyük olursa olsun çözüme odaklandığından kişiye yardımı düşünür.</a:t>
          </a:r>
          <a:endParaRPr lang="tr-TR" dirty="0"/>
        </a:p>
      </dgm:t>
    </dgm:pt>
    <dgm:pt modelId="{D6E21FED-C3AE-4F09-B8EB-37EC42CD4C30}" type="parTrans" cxnId="{54F94905-B3A4-417C-96D3-EA985C0BE1B1}">
      <dgm:prSet/>
      <dgm:spPr/>
      <dgm:t>
        <a:bodyPr/>
        <a:lstStyle/>
        <a:p>
          <a:endParaRPr lang="tr-TR"/>
        </a:p>
      </dgm:t>
    </dgm:pt>
    <dgm:pt modelId="{98A20CF5-561A-4068-AE00-48EFA16B6B2E}" type="sibTrans" cxnId="{54F94905-B3A4-417C-96D3-EA985C0BE1B1}">
      <dgm:prSet/>
      <dgm:spPr/>
      <dgm:t>
        <a:bodyPr/>
        <a:lstStyle/>
        <a:p>
          <a:endParaRPr lang="tr-TR"/>
        </a:p>
      </dgm:t>
    </dgm:pt>
    <dgm:pt modelId="{877D32D1-C0A1-4D3E-B8E6-D20FEE143779}">
      <dgm:prSet/>
      <dgm:spPr/>
      <dgm:t>
        <a:bodyPr/>
        <a:lstStyle/>
        <a:p>
          <a:pPr rtl="0"/>
          <a:r>
            <a:rPr lang="tr-TR" b="1" dirty="0" smtClean="0"/>
            <a:t>Sen dili:</a:t>
          </a:r>
          <a:r>
            <a:rPr lang="tr-TR" dirty="0" smtClean="0"/>
            <a:t> Çöpleri zamanında toplamadın, bu pis kokuyla insanları rahatsız ediyorsun, olay çıkaracaksın. </a:t>
          </a:r>
          <a:endParaRPr lang="tr-TR" dirty="0"/>
        </a:p>
      </dgm:t>
    </dgm:pt>
    <dgm:pt modelId="{064235CF-6EE2-4110-A327-9171077DBA91}" type="parTrans" cxnId="{5DF03AD2-AE19-4AEE-B476-D396226E49CB}">
      <dgm:prSet/>
      <dgm:spPr/>
      <dgm:t>
        <a:bodyPr/>
        <a:lstStyle/>
        <a:p>
          <a:endParaRPr lang="tr-TR"/>
        </a:p>
      </dgm:t>
    </dgm:pt>
    <dgm:pt modelId="{44E93805-A646-423F-B6F1-F7A511090DDC}" type="sibTrans" cxnId="{5DF03AD2-AE19-4AEE-B476-D396226E49CB}">
      <dgm:prSet/>
      <dgm:spPr/>
      <dgm:t>
        <a:bodyPr/>
        <a:lstStyle/>
        <a:p>
          <a:endParaRPr lang="tr-TR"/>
        </a:p>
      </dgm:t>
    </dgm:pt>
    <dgm:pt modelId="{001D27DC-B938-41A0-950E-87BDB2347D97}">
      <dgm:prSet/>
      <dgm:spPr/>
      <dgm:t>
        <a:bodyPr/>
        <a:lstStyle/>
        <a:p>
          <a:pPr rtl="0"/>
          <a:r>
            <a:rPr lang="tr-TR" b="1" dirty="0" smtClean="0"/>
            <a:t>Ben dili:</a:t>
          </a:r>
          <a:r>
            <a:rPr lang="tr-TR" dirty="0" smtClean="0"/>
            <a:t> İnsanlar bu pis kokudan rahatsız oluyor, bir sorun çıkmaması için ne yapabiliriz? </a:t>
          </a:r>
          <a:endParaRPr lang="tr-TR" dirty="0"/>
        </a:p>
      </dgm:t>
    </dgm:pt>
    <dgm:pt modelId="{243062D7-271C-4DE5-89E5-15966DD6750F}" type="parTrans" cxnId="{EB465794-6371-4931-95AA-E48C73D33157}">
      <dgm:prSet/>
      <dgm:spPr/>
      <dgm:t>
        <a:bodyPr/>
        <a:lstStyle/>
        <a:p>
          <a:endParaRPr lang="tr-TR"/>
        </a:p>
      </dgm:t>
    </dgm:pt>
    <dgm:pt modelId="{5E6DB205-6BC5-4060-88A4-5B39FA045B2E}" type="sibTrans" cxnId="{EB465794-6371-4931-95AA-E48C73D33157}">
      <dgm:prSet/>
      <dgm:spPr/>
      <dgm:t>
        <a:bodyPr/>
        <a:lstStyle/>
        <a:p>
          <a:endParaRPr lang="tr-TR"/>
        </a:p>
      </dgm:t>
    </dgm:pt>
    <dgm:pt modelId="{FF880F20-739D-4AAF-8ABC-7AC794147FD7}" type="pres">
      <dgm:prSet presAssocID="{457EEAD0-CDA9-421B-9E17-5B472FF70E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720554-B396-43AB-9CF6-B1B8A08DF048}" type="pres">
      <dgm:prSet presAssocID="{C1ED980F-413A-4F45-8B41-A2B4B1DCC84F}" presName="linNode" presStyleCnt="0"/>
      <dgm:spPr/>
    </dgm:pt>
    <dgm:pt modelId="{E99BB717-3FA4-4D72-B04D-99EB734DD106}" type="pres">
      <dgm:prSet presAssocID="{C1ED980F-413A-4F45-8B41-A2B4B1DCC84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54733D-A66E-44B3-A64C-EAFDC6DA2B04}" type="pres">
      <dgm:prSet presAssocID="{C1ED980F-413A-4F45-8B41-A2B4B1DCC84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8DB5E9-C6FF-488C-ACF8-7BE55826BB60}" type="pres">
      <dgm:prSet presAssocID="{A19F21A7-EE78-4673-8712-A0E2773A9922}" presName="sp" presStyleCnt="0"/>
      <dgm:spPr/>
    </dgm:pt>
    <dgm:pt modelId="{224DB482-2E2D-4DFC-80F0-A188A45A9DAC}" type="pres">
      <dgm:prSet presAssocID="{2111D192-92B7-4EE6-BC71-20A687C93C5B}" presName="linNode" presStyleCnt="0"/>
      <dgm:spPr/>
    </dgm:pt>
    <dgm:pt modelId="{122891E4-7D00-4FBD-B1DE-ECB906ED3590}" type="pres">
      <dgm:prSet presAssocID="{2111D192-92B7-4EE6-BC71-20A687C93C5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4A6A4C-7EC4-4BDE-B60E-A5F0D9EBC13D}" type="pres">
      <dgm:prSet presAssocID="{2111D192-92B7-4EE6-BC71-20A687C93C5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FAFA63D-E916-4FC5-BE59-41B1169790B3}" type="presOf" srcId="{71A1FE6D-5F6A-4FC0-BD5C-A72A99DAE9B6}" destId="{7654733D-A66E-44B3-A64C-EAFDC6DA2B04}" srcOrd="0" destOrd="0" presId="urn:microsoft.com/office/officeart/2005/8/layout/vList5"/>
    <dgm:cxn modelId="{EB465794-6371-4931-95AA-E48C73D33157}" srcId="{2111D192-92B7-4EE6-BC71-20A687C93C5B}" destId="{001D27DC-B938-41A0-950E-87BDB2347D97}" srcOrd="1" destOrd="0" parTransId="{243062D7-271C-4DE5-89E5-15966DD6750F}" sibTransId="{5E6DB205-6BC5-4060-88A4-5B39FA045B2E}"/>
    <dgm:cxn modelId="{905C5DFA-2B5E-420C-9824-BC6AA9D59A8E}" srcId="{457EEAD0-CDA9-421B-9E17-5B472FF70E40}" destId="{C1ED980F-413A-4F45-8B41-A2B4B1DCC84F}" srcOrd="0" destOrd="0" parTransId="{28BA18C2-3660-4FA9-B31A-17299F2BD60F}" sibTransId="{A19F21A7-EE78-4673-8712-A0E2773A9922}"/>
    <dgm:cxn modelId="{AEF2E51D-0A62-496B-9BC1-70D4DCDA94B5}" type="presOf" srcId="{C1ED980F-413A-4F45-8B41-A2B4B1DCC84F}" destId="{E99BB717-3FA4-4D72-B04D-99EB734DD106}" srcOrd="0" destOrd="0" presId="urn:microsoft.com/office/officeart/2005/8/layout/vList5"/>
    <dgm:cxn modelId="{98C9CE8E-CA8A-4915-B5EE-E9471EBF3CE8}" type="presOf" srcId="{877D32D1-C0A1-4D3E-B8E6-D20FEE143779}" destId="{7B4A6A4C-7EC4-4BDE-B60E-A5F0D9EBC13D}" srcOrd="0" destOrd="0" presId="urn:microsoft.com/office/officeart/2005/8/layout/vList5"/>
    <dgm:cxn modelId="{92BDD7B3-85FD-49B8-ADF2-30DA1B181CAC}" type="presOf" srcId="{457EEAD0-CDA9-421B-9E17-5B472FF70E40}" destId="{FF880F20-739D-4AAF-8ABC-7AC794147FD7}" srcOrd="0" destOrd="0" presId="urn:microsoft.com/office/officeart/2005/8/layout/vList5"/>
    <dgm:cxn modelId="{B9952920-A619-4855-948A-C3DAEE680615}" srcId="{C1ED980F-413A-4F45-8B41-A2B4B1DCC84F}" destId="{79F35BB5-F50F-4873-8994-F62164FAD3E1}" srcOrd="1" destOrd="0" parTransId="{2B2C41FC-6863-44DC-959C-5B015C1E5206}" sibTransId="{7577A0AE-F75B-45E3-997B-E4592BF14AD6}"/>
    <dgm:cxn modelId="{CACDBBC4-67C9-44E1-BC9F-6A3B81A51B6D}" type="presOf" srcId="{79F35BB5-F50F-4873-8994-F62164FAD3E1}" destId="{7654733D-A66E-44B3-A64C-EAFDC6DA2B04}" srcOrd="0" destOrd="1" presId="urn:microsoft.com/office/officeart/2005/8/layout/vList5"/>
    <dgm:cxn modelId="{85C7F67A-D63F-4A59-98CC-481CA613C6B8}" type="presOf" srcId="{2111D192-92B7-4EE6-BC71-20A687C93C5B}" destId="{122891E4-7D00-4FBD-B1DE-ECB906ED3590}" srcOrd="0" destOrd="0" presId="urn:microsoft.com/office/officeart/2005/8/layout/vList5"/>
    <dgm:cxn modelId="{5DF03AD2-AE19-4AEE-B476-D396226E49CB}" srcId="{2111D192-92B7-4EE6-BC71-20A687C93C5B}" destId="{877D32D1-C0A1-4D3E-B8E6-D20FEE143779}" srcOrd="0" destOrd="0" parTransId="{064235CF-6EE2-4110-A327-9171077DBA91}" sibTransId="{44E93805-A646-423F-B6F1-F7A511090DDC}"/>
    <dgm:cxn modelId="{9A485D55-6658-46C6-9856-2CC5D0AECE49}" type="presOf" srcId="{001D27DC-B938-41A0-950E-87BDB2347D97}" destId="{7B4A6A4C-7EC4-4BDE-B60E-A5F0D9EBC13D}" srcOrd="0" destOrd="1" presId="urn:microsoft.com/office/officeart/2005/8/layout/vList5"/>
    <dgm:cxn modelId="{54F94905-B3A4-417C-96D3-EA985C0BE1B1}" srcId="{457EEAD0-CDA9-421B-9E17-5B472FF70E40}" destId="{2111D192-92B7-4EE6-BC71-20A687C93C5B}" srcOrd="1" destOrd="0" parTransId="{D6E21FED-C3AE-4F09-B8EB-37EC42CD4C30}" sibTransId="{98A20CF5-561A-4068-AE00-48EFA16B6B2E}"/>
    <dgm:cxn modelId="{21AB6899-4CF3-41DE-84F4-FA6C40EE0BF2}" srcId="{C1ED980F-413A-4F45-8B41-A2B4B1DCC84F}" destId="{71A1FE6D-5F6A-4FC0-BD5C-A72A99DAE9B6}" srcOrd="0" destOrd="0" parTransId="{B2CE5F33-6F5A-44EC-BA48-E7FED879A112}" sibTransId="{6B263406-6548-45A3-AC8B-57CDE0CF2FF7}"/>
    <dgm:cxn modelId="{F1B9B222-01A6-47F3-A5E4-B5685BCA119A}" type="presParOf" srcId="{FF880F20-739D-4AAF-8ABC-7AC794147FD7}" destId="{83720554-B396-43AB-9CF6-B1B8A08DF048}" srcOrd="0" destOrd="0" presId="urn:microsoft.com/office/officeart/2005/8/layout/vList5"/>
    <dgm:cxn modelId="{36FE0F95-C844-4D6D-97B2-844D1C4AC1BE}" type="presParOf" srcId="{83720554-B396-43AB-9CF6-B1B8A08DF048}" destId="{E99BB717-3FA4-4D72-B04D-99EB734DD106}" srcOrd="0" destOrd="0" presId="urn:microsoft.com/office/officeart/2005/8/layout/vList5"/>
    <dgm:cxn modelId="{FE870960-0A67-40AB-8997-11E7140478AE}" type="presParOf" srcId="{83720554-B396-43AB-9CF6-B1B8A08DF048}" destId="{7654733D-A66E-44B3-A64C-EAFDC6DA2B04}" srcOrd="1" destOrd="0" presId="urn:microsoft.com/office/officeart/2005/8/layout/vList5"/>
    <dgm:cxn modelId="{7415E62C-0370-49F7-B9CC-603CC613346F}" type="presParOf" srcId="{FF880F20-739D-4AAF-8ABC-7AC794147FD7}" destId="{928DB5E9-C6FF-488C-ACF8-7BE55826BB60}" srcOrd="1" destOrd="0" presId="urn:microsoft.com/office/officeart/2005/8/layout/vList5"/>
    <dgm:cxn modelId="{58425893-4341-4A8A-8843-8791FF5B0B7B}" type="presParOf" srcId="{FF880F20-739D-4AAF-8ABC-7AC794147FD7}" destId="{224DB482-2E2D-4DFC-80F0-A188A45A9DAC}" srcOrd="2" destOrd="0" presId="urn:microsoft.com/office/officeart/2005/8/layout/vList5"/>
    <dgm:cxn modelId="{FA979AC5-F25B-49C3-B6D8-874B4A894274}" type="presParOf" srcId="{224DB482-2E2D-4DFC-80F0-A188A45A9DAC}" destId="{122891E4-7D00-4FBD-B1DE-ECB906ED3590}" srcOrd="0" destOrd="0" presId="urn:microsoft.com/office/officeart/2005/8/layout/vList5"/>
    <dgm:cxn modelId="{2B050320-AB53-4925-B418-675E88FCE8D0}" type="presParOf" srcId="{224DB482-2E2D-4DFC-80F0-A188A45A9DAC}" destId="{7B4A6A4C-7EC4-4BDE-B60E-A5F0D9EBC13D}" srcOrd="1" destOrd="0" presId="urn:microsoft.com/office/officeart/2005/8/layout/vList5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8AE573B-1E61-4E2F-9FB9-022FC3B65FB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94AF655-B51A-499C-9EE0-89CAEE1E1F2F}">
      <dgm:prSet/>
      <dgm:spPr/>
      <dgm:t>
        <a:bodyPr/>
        <a:lstStyle/>
        <a:p>
          <a:pPr rtl="0"/>
          <a:r>
            <a:rPr lang="tr-TR" b="1" dirty="0" smtClean="0"/>
            <a:t>“İnsanlarla konuşurken anlaşılmadığını hissettiğin olur mu?” </a:t>
          </a:r>
          <a:endParaRPr lang="tr-TR" dirty="0"/>
        </a:p>
      </dgm:t>
    </dgm:pt>
    <dgm:pt modelId="{07FA6536-8520-4C6A-8B32-BBC229F6094C}" type="parTrans" cxnId="{13322E63-CB03-4F51-B4B4-49AB5D90EBA3}">
      <dgm:prSet/>
      <dgm:spPr/>
      <dgm:t>
        <a:bodyPr/>
        <a:lstStyle/>
        <a:p>
          <a:endParaRPr lang="tr-TR"/>
        </a:p>
      </dgm:t>
    </dgm:pt>
    <dgm:pt modelId="{C7AF2DDA-C170-46E1-8D2E-B481340BDF5F}" type="sibTrans" cxnId="{13322E63-CB03-4F51-B4B4-49AB5D90EBA3}">
      <dgm:prSet/>
      <dgm:spPr/>
      <dgm:t>
        <a:bodyPr/>
        <a:lstStyle/>
        <a:p>
          <a:endParaRPr lang="tr-TR"/>
        </a:p>
      </dgm:t>
    </dgm:pt>
    <dgm:pt modelId="{26D36640-A0C0-44CE-937E-2C1E87E95174}">
      <dgm:prSet/>
      <dgm:spPr/>
      <dgm:t>
        <a:bodyPr/>
        <a:lstStyle/>
        <a:p>
          <a:pPr rtl="0"/>
          <a:r>
            <a:rPr lang="tr-TR" b="1" dirty="0" smtClean="0"/>
            <a:t>Dinlemek ve anlamak dediğimizde aynı şeyi mi kast ediyoruz? </a:t>
          </a:r>
          <a:endParaRPr lang="tr-TR" dirty="0"/>
        </a:p>
      </dgm:t>
    </dgm:pt>
    <dgm:pt modelId="{1E8439BC-3FC8-4B95-B2BD-AB1D94A74EE7}" type="parTrans" cxnId="{BB211F7D-C826-461A-9A43-908A2FF62014}">
      <dgm:prSet/>
      <dgm:spPr/>
      <dgm:t>
        <a:bodyPr/>
        <a:lstStyle/>
        <a:p>
          <a:endParaRPr lang="tr-TR"/>
        </a:p>
      </dgm:t>
    </dgm:pt>
    <dgm:pt modelId="{AB43C507-E5DB-4BF2-A9D2-B885E9F38ABD}" type="sibTrans" cxnId="{BB211F7D-C826-461A-9A43-908A2FF62014}">
      <dgm:prSet/>
      <dgm:spPr/>
      <dgm:t>
        <a:bodyPr/>
        <a:lstStyle/>
        <a:p>
          <a:endParaRPr lang="tr-TR"/>
        </a:p>
      </dgm:t>
    </dgm:pt>
    <dgm:pt modelId="{DAB3F354-4272-47DF-A855-287811A60D20}">
      <dgm:prSet/>
      <dgm:spPr/>
      <dgm:t>
        <a:bodyPr/>
        <a:lstStyle/>
        <a:p>
          <a:pPr rtl="0"/>
          <a:r>
            <a:rPr lang="tr-TR" dirty="0" smtClean="0"/>
            <a:t>«Örneğin; hiç kıpırdamadan ya da mimiklerimi kullanmadan seni dinliyor olsam, göz iletişimi kurmasam, sen konuşurken başka şeylerle ilgilensem seni dinlediğime ya da anladığıma dair fikir sahibi olabilir miydin?”</a:t>
          </a:r>
          <a:endParaRPr lang="tr-TR" dirty="0"/>
        </a:p>
      </dgm:t>
    </dgm:pt>
    <dgm:pt modelId="{CC23ADCA-E7B3-46F5-B3C1-A1F17B217741}" type="parTrans" cxnId="{5A85D6A7-BD06-4821-B583-BD8D6C349F22}">
      <dgm:prSet/>
      <dgm:spPr/>
      <dgm:t>
        <a:bodyPr/>
        <a:lstStyle/>
        <a:p>
          <a:endParaRPr lang="tr-TR"/>
        </a:p>
      </dgm:t>
    </dgm:pt>
    <dgm:pt modelId="{64438E98-344D-4BEB-B20D-859A08526E46}" type="sibTrans" cxnId="{5A85D6A7-BD06-4821-B583-BD8D6C349F22}">
      <dgm:prSet/>
      <dgm:spPr/>
      <dgm:t>
        <a:bodyPr/>
        <a:lstStyle/>
        <a:p>
          <a:endParaRPr lang="tr-TR"/>
        </a:p>
      </dgm:t>
    </dgm:pt>
    <dgm:pt modelId="{6B332A56-CC8A-4EA0-82F3-F4976BD6369F}" type="pres">
      <dgm:prSet presAssocID="{08AE573B-1E61-4E2F-9FB9-022FC3B65FB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18102BD-FAC6-43F3-A272-230259CE022A}" type="pres">
      <dgm:prSet presAssocID="{08AE573B-1E61-4E2F-9FB9-022FC3B65FBA}" presName="arrow" presStyleLbl="bgShp" presStyleIdx="0" presStyleCnt="1"/>
      <dgm:spPr/>
    </dgm:pt>
    <dgm:pt modelId="{8AAA6684-AE9A-48CC-920D-8B14DD3AF17C}" type="pres">
      <dgm:prSet presAssocID="{08AE573B-1E61-4E2F-9FB9-022FC3B65FBA}" presName="linearProcess" presStyleCnt="0"/>
      <dgm:spPr/>
    </dgm:pt>
    <dgm:pt modelId="{F97B7EAD-60E9-453A-B60A-DFD1B904FF4D}" type="pres">
      <dgm:prSet presAssocID="{A94AF655-B51A-499C-9EE0-89CAEE1E1F2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40E96F-BA48-42FA-AA11-94BD1730A364}" type="pres">
      <dgm:prSet presAssocID="{C7AF2DDA-C170-46E1-8D2E-B481340BDF5F}" presName="sibTrans" presStyleCnt="0"/>
      <dgm:spPr/>
    </dgm:pt>
    <dgm:pt modelId="{F62CF0F6-65CF-4F7E-B5B7-70AEDE6B9E49}" type="pres">
      <dgm:prSet presAssocID="{26D36640-A0C0-44CE-937E-2C1E87E9517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BCC87E-090C-434D-909C-5B4EDC932B49}" type="pres">
      <dgm:prSet presAssocID="{AB43C507-E5DB-4BF2-A9D2-B885E9F38ABD}" presName="sibTrans" presStyleCnt="0"/>
      <dgm:spPr/>
    </dgm:pt>
    <dgm:pt modelId="{4B16EF18-55B8-446D-901D-29DA0AA0350A}" type="pres">
      <dgm:prSet presAssocID="{DAB3F354-4272-47DF-A855-287811A60D20}" presName="textNode" presStyleLbl="node1" presStyleIdx="2" presStyleCnt="3" custScaleX="14001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3322E63-CB03-4F51-B4B4-49AB5D90EBA3}" srcId="{08AE573B-1E61-4E2F-9FB9-022FC3B65FBA}" destId="{A94AF655-B51A-499C-9EE0-89CAEE1E1F2F}" srcOrd="0" destOrd="0" parTransId="{07FA6536-8520-4C6A-8B32-BBC229F6094C}" sibTransId="{C7AF2DDA-C170-46E1-8D2E-B481340BDF5F}"/>
    <dgm:cxn modelId="{EB8B6442-938D-4B44-B539-05230052CCCC}" type="presOf" srcId="{DAB3F354-4272-47DF-A855-287811A60D20}" destId="{4B16EF18-55B8-446D-901D-29DA0AA0350A}" srcOrd="0" destOrd="0" presId="urn:microsoft.com/office/officeart/2005/8/layout/hProcess9"/>
    <dgm:cxn modelId="{991B500E-9E7B-449E-911E-964A70CFEE6B}" type="presOf" srcId="{A94AF655-B51A-499C-9EE0-89CAEE1E1F2F}" destId="{F97B7EAD-60E9-453A-B60A-DFD1B904FF4D}" srcOrd="0" destOrd="0" presId="urn:microsoft.com/office/officeart/2005/8/layout/hProcess9"/>
    <dgm:cxn modelId="{786DC76E-BD0F-43A0-BF5A-EA19F81FC064}" type="presOf" srcId="{08AE573B-1E61-4E2F-9FB9-022FC3B65FBA}" destId="{6B332A56-CC8A-4EA0-82F3-F4976BD6369F}" srcOrd="0" destOrd="0" presId="urn:microsoft.com/office/officeart/2005/8/layout/hProcess9"/>
    <dgm:cxn modelId="{24F31EBF-D06C-452A-AD0A-BE865EF33CA1}" type="presOf" srcId="{26D36640-A0C0-44CE-937E-2C1E87E95174}" destId="{F62CF0F6-65CF-4F7E-B5B7-70AEDE6B9E49}" srcOrd="0" destOrd="0" presId="urn:microsoft.com/office/officeart/2005/8/layout/hProcess9"/>
    <dgm:cxn modelId="{5A85D6A7-BD06-4821-B583-BD8D6C349F22}" srcId="{08AE573B-1E61-4E2F-9FB9-022FC3B65FBA}" destId="{DAB3F354-4272-47DF-A855-287811A60D20}" srcOrd="2" destOrd="0" parTransId="{CC23ADCA-E7B3-46F5-B3C1-A1F17B217741}" sibTransId="{64438E98-344D-4BEB-B20D-859A08526E46}"/>
    <dgm:cxn modelId="{BB211F7D-C826-461A-9A43-908A2FF62014}" srcId="{08AE573B-1E61-4E2F-9FB9-022FC3B65FBA}" destId="{26D36640-A0C0-44CE-937E-2C1E87E95174}" srcOrd="1" destOrd="0" parTransId="{1E8439BC-3FC8-4B95-B2BD-AB1D94A74EE7}" sibTransId="{AB43C507-E5DB-4BF2-A9D2-B885E9F38ABD}"/>
    <dgm:cxn modelId="{E75E3214-E164-4D52-99F7-9E018D6CF6DE}" type="presParOf" srcId="{6B332A56-CC8A-4EA0-82F3-F4976BD6369F}" destId="{C18102BD-FAC6-43F3-A272-230259CE022A}" srcOrd="0" destOrd="0" presId="urn:microsoft.com/office/officeart/2005/8/layout/hProcess9"/>
    <dgm:cxn modelId="{C487837A-C140-4692-A63E-EA481CC6613D}" type="presParOf" srcId="{6B332A56-CC8A-4EA0-82F3-F4976BD6369F}" destId="{8AAA6684-AE9A-48CC-920D-8B14DD3AF17C}" srcOrd="1" destOrd="0" presId="urn:microsoft.com/office/officeart/2005/8/layout/hProcess9"/>
    <dgm:cxn modelId="{0AB7BD86-69FF-470B-941D-BD312A559885}" type="presParOf" srcId="{8AAA6684-AE9A-48CC-920D-8B14DD3AF17C}" destId="{F97B7EAD-60E9-453A-B60A-DFD1B904FF4D}" srcOrd="0" destOrd="0" presId="urn:microsoft.com/office/officeart/2005/8/layout/hProcess9"/>
    <dgm:cxn modelId="{D82AB870-6A92-44F9-A5E2-F82E5A4CBDB6}" type="presParOf" srcId="{8AAA6684-AE9A-48CC-920D-8B14DD3AF17C}" destId="{F240E96F-BA48-42FA-AA11-94BD1730A364}" srcOrd="1" destOrd="0" presId="urn:microsoft.com/office/officeart/2005/8/layout/hProcess9"/>
    <dgm:cxn modelId="{64747914-1051-4296-9A2E-15CE0013964B}" type="presParOf" srcId="{8AAA6684-AE9A-48CC-920D-8B14DD3AF17C}" destId="{F62CF0F6-65CF-4F7E-B5B7-70AEDE6B9E49}" srcOrd="2" destOrd="0" presId="urn:microsoft.com/office/officeart/2005/8/layout/hProcess9"/>
    <dgm:cxn modelId="{FB5A45A4-612B-41F3-8072-FB18FFDE50A9}" type="presParOf" srcId="{8AAA6684-AE9A-48CC-920D-8B14DD3AF17C}" destId="{E8BCC87E-090C-434D-909C-5B4EDC932B49}" srcOrd="3" destOrd="0" presId="urn:microsoft.com/office/officeart/2005/8/layout/hProcess9"/>
    <dgm:cxn modelId="{60FBDBFB-7968-413C-8925-1065C863EA3F}" type="presParOf" srcId="{8AAA6684-AE9A-48CC-920D-8B14DD3AF17C}" destId="{4B16EF18-55B8-446D-901D-29DA0AA0350A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FA83E-FF68-D043-A558-D37BFD145D69}" type="doc">
      <dgm:prSet loTypeId="urn:microsoft.com/office/officeart/2005/8/layout/pList2#1" loCatId="hierarchy" qsTypeId="urn:microsoft.com/office/officeart/2005/8/quickstyle/3d3" qsCatId="3D" csTypeId="urn:microsoft.com/office/officeart/2005/8/colors/accent1_2" csCatId="accent1" phldr="1"/>
      <dgm:spPr/>
    </dgm:pt>
    <dgm:pt modelId="{D6B91D9F-0EA1-FD4F-8670-53D409482A4C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b="1" i="0" dirty="0" smtClean="0"/>
            <a:t>Duygu </a:t>
          </a:r>
          <a:r>
            <a:rPr lang="tr-TR" b="1" i="0" dirty="0"/>
            <a:t>ve düşüncelerin sözlerle aktarıldığı en eski ve en etkili iletişim türüdür.</a:t>
          </a:r>
        </a:p>
      </dgm:t>
    </dgm:pt>
    <dgm:pt modelId="{733A9BD2-F414-DE42-90C3-D3ED8B2B7948}" type="parTrans" cxnId="{705E289D-1D22-CC4E-B99C-D26125F9A5A1}">
      <dgm:prSet/>
      <dgm:spPr/>
      <dgm:t>
        <a:bodyPr/>
        <a:lstStyle/>
        <a:p>
          <a:endParaRPr lang="tr-TR"/>
        </a:p>
      </dgm:t>
    </dgm:pt>
    <dgm:pt modelId="{E541DC11-C2DA-E048-9221-13B02240A3A5}" type="sibTrans" cxnId="{705E289D-1D22-CC4E-B99C-D26125F9A5A1}">
      <dgm:prSet/>
      <dgm:spPr/>
      <dgm:t>
        <a:bodyPr/>
        <a:lstStyle/>
        <a:p>
          <a:endParaRPr lang="tr-TR"/>
        </a:p>
      </dgm:t>
    </dgm:pt>
    <dgm:pt modelId="{E150A2B1-E27C-624D-8FFF-427D429803DA}">
      <dgm:prSet phldrT="[Metin]"/>
      <dgm:spPr/>
      <dgm:t>
        <a:bodyPr/>
        <a:lstStyle/>
        <a:p>
          <a:pPr>
            <a:lnSpc>
              <a:spcPct val="100000"/>
            </a:lnSpc>
          </a:pPr>
          <a:r>
            <a:rPr lang="tr-TR" b="1" dirty="0" smtClean="0"/>
            <a:t>Beden </a:t>
          </a:r>
          <a:r>
            <a:rPr lang="tr-TR" b="1" dirty="0"/>
            <a:t>dili, giyim kuşam, mekan, sanat ve medya araçlarını kullanarak kurulan iletişimdir. </a:t>
          </a:r>
        </a:p>
      </dgm:t>
    </dgm:pt>
    <dgm:pt modelId="{19B3E13B-C816-324A-BE69-5F66144970DE}" type="parTrans" cxnId="{776F9A57-7514-0240-95E3-E595DD2D621F}">
      <dgm:prSet/>
      <dgm:spPr/>
      <dgm:t>
        <a:bodyPr/>
        <a:lstStyle/>
        <a:p>
          <a:endParaRPr lang="tr-TR"/>
        </a:p>
      </dgm:t>
    </dgm:pt>
    <dgm:pt modelId="{D8BF1F2C-0B1B-654E-9ABE-13FD19F1BB80}" type="sibTrans" cxnId="{776F9A57-7514-0240-95E3-E595DD2D621F}">
      <dgm:prSet/>
      <dgm:spPr/>
      <dgm:t>
        <a:bodyPr/>
        <a:lstStyle/>
        <a:p>
          <a:endParaRPr lang="tr-TR"/>
        </a:p>
      </dgm:t>
    </dgm:pt>
    <dgm:pt modelId="{96085DDF-7E3C-6149-B5FC-E16205F6A10C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b="1" dirty="0" smtClean="0"/>
            <a:t>İletinin</a:t>
          </a:r>
          <a:r>
            <a:rPr lang="tr-TR" b="1" dirty="0"/>
            <a:t>/ mesajın yazılı olarak  sembollerle </a:t>
          </a:r>
          <a:r>
            <a:rPr lang="tr-TR" b="1" dirty="0" smtClean="0"/>
            <a:t>aktarılmasıdır.</a:t>
          </a:r>
          <a:endParaRPr lang="tr-TR" b="1" dirty="0"/>
        </a:p>
      </dgm:t>
    </dgm:pt>
    <dgm:pt modelId="{C078ECA7-28DF-A34A-96EE-1A975C31C87C}" type="parTrans" cxnId="{F4CBA913-8909-8A40-95BD-78284802C0CF}">
      <dgm:prSet/>
      <dgm:spPr/>
      <dgm:t>
        <a:bodyPr/>
        <a:lstStyle/>
        <a:p>
          <a:endParaRPr lang="tr-TR"/>
        </a:p>
      </dgm:t>
    </dgm:pt>
    <dgm:pt modelId="{763A8E72-932E-874E-8595-6A2C0C24E1C1}" type="sibTrans" cxnId="{F4CBA913-8909-8A40-95BD-78284802C0CF}">
      <dgm:prSet/>
      <dgm:spPr/>
      <dgm:t>
        <a:bodyPr/>
        <a:lstStyle/>
        <a:p>
          <a:endParaRPr lang="tr-TR"/>
        </a:p>
      </dgm:t>
    </dgm:pt>
    <dgm:pt modelId="{3B799840-9DD8-2741-9779-F576B46C9CE2}">
      <dgm:prSet phldrT="[Metin]"/>
      <dgm:spPr/>
      <dgm:t>
        <a:bodyPr/>
        <a:lstStyle/>
        <a:p>
          <a:r>
            <a:rPr lang="tr-TR" b="1" i="0" u="none" dirty="0" smtClean="0"/>
            <a:t>Konuşulan </a:t>
          </a:r>
          <a:r>
            <a:rPr lang="tr-TR" b="1" i="0" u="none" dirty="0"/>
            <a:t>dilin </a:t>
          </a:r>
          <a:r>
            <a:rPr lang="tr-TR" b="1" i="0" u="none" dirty="0" smtClean="0"/>
            <a:t>dışında </a:t>
          </a:r>
          <a:r>
            <a:rPr lang="tr-TR" b="1" i="0" u="none" dirty="0"/>
            <a:t>jestler, mimikler ya da diğer dilsel olmayan işaretler aracılığıyla ifade edilen </a:t>
          </a:r>
          <a:r>
            <a:rPr lang="tr-TR" b="1" i="0" u="none" dirty="0" smtClean="0"/>
            <a:t>iletişim </a:t>
          </a:r>
          <a:r>
            <a:rPr lang="tr-TR" b="1" i="0" u="none" dirty="0"/>
            <a:t>biçimlerini kapsar.</a:t>
          </a:r>
          <a:endParaRPr lang="tr-TR" b="1" dirty="0"/>
        </a:p>
      </dgm:t>
    </dgm:pt>
    <dgm:pt modelId="{9C1F2F54-2606-C24E-A967-9AB4B7D38F1C}" type="parTrans" cxnId="{175CE623-967A-0A4D-BF90-85A7A0D012E7}">
      <dgm:prSet/>
      <dgm:spPr/>
      <dgm:t>
        <a:bodyPr/>
        <a:lstStyle/>
        <a:p>
          <a:endParaRPr lang="tr-TR"/>
        </a:p>
      </dgm:t>
    </dgm:pt>
    <dgm:pt modelId="{015692F2-44A0-894E-A1A6-76EB00BC3418}" type="sibTrans" cxnId="{175CE623-967A-0A4D-BF90-85A7A0D012E7}">
      <dgm:prSet/>
      <dgm:spPr/>
      <dgm:t>
        <a:bodyPr/>
        <a:lstStyle/>
        <a:p>
          <a:endParaRPr lang="tr-TR"/>
        </a:p>
      </dgm:t>
    </dgm:pt>
    <dgm:pt modelId="{E408C957-480B-B04A-B321-FAFE5A9AE878}" type="pres">
      <dgm:prSet presAssocID="{4E1FA83E-FF68-D043-A558-D37BFD145D69}" presName="Name0" presStyleCnt="0">
        <dgm:presLayoutVars>
          <dgm:dir/>
          <dgm:resizeHandles val="exact"/>
        </dgm:presLayoutVars>
      </dgm:prSet>
      <dgm:spPr/>
    </dgm:pt>
    <dgm:pt modelId="{E1EF09A3-81C9-4746-8B93-206BE9D259CC}" type="pres">
      <dgm:prSet presAssocID="{4E1FA83E-FF68-D043-A558-D37BFD145D69}" presName="bkgdShp" presStyleLbl="alignAccFollowNode1" presStyleIdx="0" presStyleCnt="1"/>
      <dgm:spPr/>
    </dgm:pt>
    <dgm:pt modelId="{9CFF55E4-ADB4-2344-935F-22E794003955}" type="pres">
      <dgm:prSet presAssocID="{4E1FA83E-FF68-D043-A558-D37BFD145D69}" presName="linComp" presStyleCnt="0"/>
      <dgm:spPr/>
    </dgm:pt>
    <dgm:pt modelId="{FC44CB12-8392-B649-8A77-21A7F1759479}" type="pres">
      <dgm:prSet presAssocID="{D6B91D9F-0EA1-FD4F-8670-53D409482A4C}" presName="compNode" presStyleCnt="0"/>
      <dgm:spPr/>
    </dgm:pt>
    <dgm:pt modelId="{9CC8B951-46C2-CA44-9B62-247494EAACB2}" type="pres">
      <dgm:prSet presAssocID="{D6B91D9F-0EA1-FD4F-8670-53D409482A4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4268EF-97F3-A843-B011-5E214A084716}" type="pres">
      <dgm:prSet presAssocID="{D6B91D9F-0EA1-FD4F-8670-53D409482A4C}" presName="invisiNode" presStyleLbl="node1" presStyleIdx="0" presStyleCnt="4"/>
      <dgm:spPr/>
    </dgm:pt>
    <dgm:pt modelId="{1449E1CA-AC98-0E49-8B50-54D915BA2A28}" type="pres">
      <dgm:prSet presAssocID="{D6B91D9F-0EA1-FD4F-8670-53D409482A4C}" presName="imagNode" presStyleLbl="fgImgPlace1" presStyleIdx="0" presStyleCnt="4" custScaleX="121039" custScaleY="10533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2445E67-7099-904C-8069-ADA98E13FD3D}" type="pres">
      <dgm:prSet presAssocID="{E541DC11-C2DA-E048-9221-13B02240A3A5}" presName="sibTrans" presStyleLbl="sibTrans2D1" presStyleIdx="0" presStyleCnt="0"/>
      <dgm:spPr/>
      <dgm:t>
        <a:bodyPr/>
        <a:lstStyle/>
        <a:p>
          <a:endParaRPr lang="tr-TR"/>
        </a:p>
      </dgm:t>
    </dgm:pt>
    <dgm:pt modelId="{B974BED4-CD49-8F4B-B1DD-A61BBE96D067}" type="pres">
      <dgm:prSet presAssocID="{3B799840-9DD8-2741-9779-F576B46C9CE2}" presName="compNode" presStyleCnt="0"/>
      <dgm:spPr/>
    </dgm:pt>
    <dgm:pt modelId="{2E18DBBA-2724-EC4D-9692-7DEE2E379DD8}" type="pres">
      <dgm:prSet presAssocID="{3B799840-9DD8-2741-9779-F576B46C9CE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B867B8-E53E-024A-94C9-F2B25DFCCAC0}" type="pres">
      <dgm:prSet presAssocID="{3B799840-9DD8-2741-9779-F576B46C9CE2}" presName="invisiNode" presStyleLbl="node1" presStyleIdx="1" presStyleCnt="4"/>
      <dgm:spPr/>
    </dgm:pt>
    <dgm:pt modelId="{CE417910-6FA7-F448-9526-1671CA24F93B}" type="pres">
      <dgm:prSet presAssocID="{3B799840-9DD8-2741-9779-F576B46C9CE2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7A9DE41-8A46-614B-A2E9-B07F282D9D90}" type="pres">
      <dgm:prSet presAssocID="{015692F2-44A0-894E-A1A6-76EB00BC3418}" presName="sibTrans" presStyleLbl="sibTrans2D1" presStyleIdx="0" presStyleCnt="0"/>
      <dgm:spPr/>
      <dgm:t>
        <a:bodyPr/>
        <a:lstStyle/>
        <a:p>
          <a:endParaRPr lang="tr-TR"/>
        </a:p>
      </dgm:t>
    </dgm:pt>
    <dgm:pt modelId="{4B54A1D2-CCE4-6041-86DD-AE45BD1345D7}" type="pres">
      <dgm:prSet presAssocID="{96085DDF-7E3C-6149-B5FC-E16205F6A10C}" presName="compNode" presStyleCnt="0"/>
      <dgm:spPr/>
    </dgm:pt>
    <dgm:pt modelId="{52ACE09A-2FEB-3B40-97F2-BEE8B62BE976}" type="pres">
      <dgm:prSet presAssocID="{96085DDF-7E3C-6149-B5FC-E16205F6A10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FAC2E2-9F92-6A46-96ED-C5CC33DADABB}" type="pres">
      <dgm:prSet presAssocID="{96085DDF-7E3C-6149-B5FC-E16205F6A10C}" presName="invisiNode" presStyleLbl="node1" presStyleIdx="2" presStyleCnt="4"/>
      <dgm:spPr/>
    </dgm:pt>
    <dgm:pt modelId="{54448316-5739-654C-9A72-1AC047307AAD}" type="pres">
      <dgm:prSet presAssocID="{96085DDF-7E3C-6149-B5FC-E16205F6A10C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24D70C9B-290E-BE4E-BB4B-5A73AB68FD8E}" type="pres">
      <dgm:prSet presAssocID="{763A8E72-932E-874E-8595-6A2C0C24E1C1}" presName="sibTrans" presStyleLbl="sibTrans2D1" presStyleIdx="0" presStyleCnt="0"/>
      <dgm:spPr/>
      <dgm:t>
        <a:bodyPr/>
        <a:lstStyle/>
        <a:p>
          <a:endParaRPr lang="tr-TR"/>
        </a:p>
      </dgm:t>
    </dgm:pt>
    <dgm:pt modelId="{E593DBCB-6565-3B4A-AE86-7333D4785B19}" type="pres">
      <dgm:prSet presAssocID="{E150A2B1-E27C-624D-8FFF-427D429803DA}" presName="compNode" presStyleCnt="0"/>
      <dgm:spPr/>
    </dgm:pt>
    <dgm:pt modelId="{FE008B4F-8D16-5145-BFE8-5BE4DBE9B30E}" type="pres">
      <dgm:prSet presAssocID="{E150A2B1-E27C-624D-8FFF-427D429803D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1AFAB8-1390-7A4C-BC38-635243DE1DA0}" type="pres">
      <dgm:prSet presAssocID="{E150A2B1-E27C-624D-8FFF-427D429803DA}" presName="invisiNode" presStyleLbl="node1" presStyleIdx="3" presStyleCnt="4"/>
      <dgm:spPr/>
    </dgm:pt>
    <dgm:pt modelId="{5DDB8145-1E06-C84F-980C-B5A17349981D}" type="pres">
      <dgm:prSet presAssocID="{E150A2B1-E27C-624D-8FFF-427D429803DA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F4CBA913-8909-8A40-95BD-78284802C0CF}" srcId="{4E1FA83E-FF68-D043-A558-D37BFD145D69}" destId="{96085DDF-7E3C-6149-B5FC-E16205F6A10C}" srcOrd="2" destOrd="0" parTransId="{C078ECA7-28DF-A34A-96EE-1A975C31C87C}" sibTransId="{763A8E72-932E-874E-8595-6A2C0C24E1C1}"/>
    <dgm:cxn modelId="{AFBEE4C3-D8C5-46EA-8FEF-CBEBDA01A016}" type="presOf" srcId="{96085DDF-7E3C-6149-B5FC-E16205F6A10C}" destId="{52ACE09A-2FEB-3B40-97F2-BEE8B62BE976}" srcOrd="0" destOrd="0" presId="urn:microsoft.com/office/officeart/2005/8/layout/pList2#1"/>
    <dgm:cxn modelId="{004500C6-E45F-4D09-A2F0-B220E2EC6F0D}" type="presOf" srcId="{E541DC11-C2DA-E048-9221-13B02240A3A5}" destId="{62445E67-7099-904C-8069-ADA98E13FD3D}" srcOrd="0" destOrd="0" presId="urn:microsoft.com/office/officeart/2005/8/layout/pList2#1"/>
    <dgm:cxn modelId="{175CE623-967A-0A4D-BF90-85A7A0D012E7}" srcId="{4E1FA83E-FF68-D043-A558-D37BFD145D69}" destId="{3B799840-9DD8-2741-9779-F576B46C9CE2}" srcOrd="1" destOrd="0" parTransId="{9C1F2F54-2606-C24E-A967-9AB4B7D38F1C}" sibTransId="{015692F2-44A0-894E-A1A6-76EB00BC3418}"/>
    <dgm:cxn modelId="{E01E2EEA-919E-444B-8331-25F44F4295A2}" type="presOf" srcId="{763A8E72-932E-874E-8595-6A2C0C24E1C1}" destId="{24D70C9B-290E-BE4E-BB4B-5A73AB68FD8E}" srcOrd="0" destOrd="0" presId="urn:microsoft.com/office/officeart/2005/8/layout/pList2#1"/>
    <dgm:cxn modelId="{2A5877E1-CB90-4870-816C-CC5B11A4242B}" type="presOf" srcId="{D6B91D9F-0EA1-FD4F-8670-53D409482A4C}" destId="{9CC8B951-46C2-CA44-9B62-247494EAACB2}" srcOrd="0" destOrd="0" presId="urn:microsoft.com/office/officeart/2005/8/layout/pList2#1"/>
    <dgm:cxn modelId="{705E289D-1D22-CC4E-B99C-D26125F9A5A1}" srcId="{4E1FA83E-FF68-D043-A558-D37BFD145D69}" destId="{D6B91D9F-0EA1-FD4F-8670-53D409482A4C}" srcOrd="0" destOrd="0" parTransId="{733A9BD2-F414-DE42-90C3-D3ED8B2B7948}" sibTransId="{E541DC11-C2DA-E048-9221-13B02240A3A5}"/>
    <dgm:cxn modelId="{F1EF1286-9F83-4B7A-ACB6-450DB58EE671}" type="presOf" srcId="{3B799840-9DD8-2741-9779-F576B46C9CE2}" destId="{2E18DBBA-2724-EC4D-9692-7DEE2E379DD8}" srcOrd="0" destOrd="0" presId="urn:microsoft.com/office/officeart/2005/8/layout/pList2#1"/>
    <dgm:cxn modelId="{28785C7E-48F8-4696-A079-70E7DDA393C6}" type="presOf" srcId="{015692F2-44A0-894E-A1A6-76EB00BC3418}" destId="{D7A9DE41-8A46-614B-A2E9-B07F282D9D90}" srcOrd="0" destOrd="0" presId="urn:microsoft.com/office/officeart/2005/8/layout/pList2#1"/>
    <dgm:cxn modelId="{776F9A57-7514-0240-95E3-E595DD2D621F}" srcId="{4E1FA83E-FF68-D043-A558-D37BFD145D69}" destId="{E150A2B1-E27C-624D-8FFF-427D429803DA}" srcOrd="3" destOrd="0" parTransId="{19B3E13B-C816-324A-BE69-5F66144970DE}" sibTransId="{D8BF1F2C-0B1B-654E-9ABE-13FD19F1BB80}"/>
    <dgm:cxn modelId="{3EFB2916-3604-4AB0-AFF9-8AE5CD599897}" type="presOf" srcId="{E150A2B1-E27C-624D-8FFF-427D429803DA}" destId="{FE008B4F-8D16-5145-BFE8-5BE4DBE9B30E}" srcOrd="0" destOrd="0" presId="urn:microsoft.com/office/officeart/2005/8/layout/pList2#1"/>
    <dgm:cxn modelId="{A4DD83CC-143E-4E3B-B5C8-F7A6C727893C}" type="presOf" srcId="{4E1FA83E-FF68-D043-A558-D37BFD145D69}" destId="{E408C957-480B-B04A-B321-FAFE5A9AE878}" srcOrd="0" destOrd="0" presId="urn:microsoft.com/office/officeart/2005/8/layout/pList2#1"/>
    <dgm:cxn modelId="{D1AAADAD-FA0B-41E2-8329-5F59EF6E2DA8}" type="presParOf" srcId="{E408C957-480B-B04A-B321-FAFE5A9AE878}" destId="{E1EF09A3-81C9-4746-8B93-206BE9D259CC}" srcOrd="0" destOrd="0" presId="urn:microsoft.com/office/officeart/2005/8/layout/pList2#1"/>
    <dgm:cxn modelId="{32F804B8-2D3C-4475-B1B4-7B48E0FD7E42}" type="presParOf" srcId="{E408C957-480B-B04A-B321-FAFE5A9AE878}" destId="{9CFF55E4-ADB4-2344-935F-22E794003955}" srcOrd="1" destOrd="0" presId="urn:microsoft.com/office/officeart/2005/8/layout/pList2#1"/>
    <dgm:cxn modelId="{857E2885-8662-4350-8D0C-BD5B9677F7F0}" type="presParOf" srcId="{9CFF55E4-ADB4-2344-935F-22E794003955}" destId="{FC44CB12-8392-B649-8A77-21A7F1759479}" srcOrd="0" destOrd="0" presId="urn:microsoft.com/office/officeart/2005/8/layout/pList2#1"/>
    <dgm:cxn modelId="{2BC80964-4F98-44B3-A9B3-6615063FEFE7}" type="presParOf" srcId="{FC44CB12-8392-B649-8A77-21A7F1759479}" destId="{9CC8B951-46C2-CA44-9B62-247494EAACB2}" srcOrd="0" destOrd="0" presId="urn:microsoft.com/office/officeart/2005/8/layout/pList2#1"/>
    <dgm:cxn modelId="{E578F1DB-8ABA-4AB6-B30A-BE914CED13AD}" type="presParOf" srcId="{FC44CB12-8392-B649-8A77-21A7F1759479}" destId="{074268EF-97F3-A843-B011-5E214A084716}" srcOrd="1" destOrd="0" presId="urn:microsoft.com/office/officeart/2005/8/layout/pList2#1"/>
    <dgm:cxn modelId="{B9532647-8063-4693-8CEF-7FAF95EFC00A}" type="presParOf" srcId="{FC44CB12-8392-B649-8A77-21A7F1759479}" destId="{1449E1CA-AC98-0E49-8B50-54D915BA2A28}" srcOrd="2" destOrd="0" presId="urn:microsoft.com/office/officeart/2005/8/layout/pList2#1"/>
    <dgm:cxn modelId="{FF33FD95-0F96-4105-9D65-2F83602A4CFB}" type="presParOf" srcId="{9CFF55E4-ADB4-2344-935F-22E794003955}" destId="{62445E67-7099-904C-8069-ADA98E13FD3D}" srcOrd="1" destOrd="0" presId="urn:microsoft.com/office/officeart/2005/8/layout/pList2#1"/>
    <dgm:cxn modelId="{5350B8A8-0DF3-4C6C-9E3A-14B670FEC7EA}" type="presParOf" srcId="{9CFF55E4-ADB4-2344-935F-22E794003955}" destId="{B974BED4-CD49-8F4B-B1DD-A61BBE96D067}" srcOrd="2" destOrd="0" presId="urn:microsoft.com/office/officeart/2005/8/layout/pList2#1"/>
    <dgm:cxn modelId="{CAE6C375-C118-4DFE-AC65-393609254812}" type="presParOf" srcId="{B974BED4-CD49-8F4B-B1DD-A61BBE96D067}" destId="{2E18DBBA-2724-EC4D-9692-7DEE2E379DD8}" srcOrd="0" destOrd="0" presId="urn:microsoft.com/office/officeart/2005/8/layout/pList2#1"/>
    <dgm:cxn modelId="{AF50BEF2-7142-45EB-BFD0-FF674AAE4326}" type="presParOf" srcId="{B974BED4-CD49-8F4B-B1DD-A61BBE96D067}" destId="{0CB867B8-E53E-024A-94C9-F2B25DFCCAC0}" srcOrd="1" destOrd="0" presId="urn:microsoft.com/office/officeart/2005/8/layout/pList2#1"/>
    <dgm:cxn modelId="{3626B573-104B-4C65-A581-675BF6111D0F}" type="presParOf" srcId="{B974BED4-CD49-8F4B-B1DD-A61BBE96D067}" destId="{CE417910-6FA7-F448-9526-1671CA24F93B}" srcOrd="2" destOrd="0" presId="urn:microsoft.com/office/officeart/2005/8/layout/pList2#1"/>
    <dgm:cxn modelId="{01E7F1F7-6A23-45E1-9B64-D45468A8277E}" type="presParOf" srcId="{9CFF55E4-ADB4-2344-935F-22E794003955}" destId="{D7A9DE41-8A46-614B-A2E9-B07F282D9D90}" srcOrd="3" destOrd="0" presId="urn:microsoft.com/office/officeart/2005/8/layout/pList2#1"/>
    <dgm:cxn modelId="{C0CE4B4E-4A7A-4C96-873F-74AD8C44F49D}" type="presParOf" srcId="{9CFF55E4-ADB4-2344-935F-22E794003955}" destId="{4B54A1D2-CCE4-6041-86DD-AE45BD1345D7}" srcOrd="4" destOrd="0" presId="urn:microsoft.com/office/officeart/2005/8/layout/pList2#1"/>
    <dgm:cxn modelId="{8C727A8A-C50D-44C5-9661-67AE570F5290}" type="presParOf" srcId="{4B54A1D2-CCE4-6041-86DD-AE45BD1345D7}" destId="{52ACE09A-2FEB-3B40-97F2-BEE8B62BE976}" srcOrd="0" destOrd="0" presId="urn:microsoft.com/office/officeart/2005/8/layout/pList2#1"/>
    <dgm:cxn modelId="{A7A44D5B-4006-4469-9A8E-CE425CFA3241}" type="presParOf" srcId="{4B54A1D2-CCE4-6041-86DD-AE45BD1345D7}" destId="{C1FAC2E2-9F92-6A46-96ED-C5CC33DADABB}" srcOrd="1" destOrd="0" presId="urn:microsoft.com/office/officeart/2005/8/layout/pList2#1"/>
    <dgm:cxn modelId="{60EB5325-84BA-4815-B181-7DA3DE357D26}" type="presParOf" srcId="{4B54A1D2-CCE4-6041-86DD-AE45BD1345D7}" destId="{54448316-5739-654C-9A72-1AC047307AAD}" srcOrd="2" destOrd="0" presId="urn:microsoft.com/office/officeart/2005/8/layout/pList2#1"/>
    <dgm:cxn modelId="{AB395F30-42E0-4A28-BD67-D76621252A0C}" type="presParOf" srcId="{9CFF55E4-ADB4-2344-935F-22E794003955}" destId="{24D70C9B-290E-BE4E-BB4B-5A73AB68FD8E}" srcOrd="5" destOrd="0" presId="urn:microsoft.com/office/officeart/2005/8/layout/pList2#1"/>
    <dgm:cxn modelId="{0272A762-658B-477A-81E6-BC9B8BB0D3F8}" type="presParOf" srcId="{9CFF55E4-ADB4-2344-935F-22E794003955}" destId="{E593DBCB-6565-3B4A-AE86-7333D4785B19}" srcOrd="6" destOrd="0" presId="urn:microsoft.com/office/officeart/2005/8/layout/pList2#1"/>
    <dgm:cxn modelId="{5D0339A2-19C1-4F79-9B35-5B9658867120}" type="presParOf" srcId="{E593DBCB-6565-3B4A-AE86-7333D4785B19}" destId="{FE008B4F-8D16-5145-BFE8-5BE4DBE9B30E}" srcOrd="0" destOrd="0" presId="urn:microsoft.com/office/officeart/2005/8/layout/pList2#1"/>
    <dgm:cxn modelId="{3D769640-CBD1-48DB-87C1-C47F7B0B9221}" type="presParOf" srcId="{E593DBCB-6565-3B4A-AE86-7333D4785B19}" destId="{001AFAB8-1390-7A4C-BC38-635243DE1DA0}" srcOrd="1" destOrd="0" presId="urn:microsoft.com/office/officeart/2005/8/layout/pList2#1"/>
    <dgm:cxn modelId="{0744BC11-F7F7-4C55-9C5B-0E1EA263615E}" type="presParOf" srcId="{E593DBCB-6565-3B4A-AE86-7333D4785B19}" destId="{5DDB8145-1E06-C84F-980C-B5A17349981D}" srcOrd="2" destOrd="0" presId="urn:microsoft.com/office/officeart/2005/8/layout/pList2#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79C309-95D7-4B8E-99FE-91128A4259A4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0885869-DA4D-4FC6-A8B3-82910DACE587}">
      <dgm:prSet custT="1"/>
      <dgm:spPr/>
      <dgm:t>
        <a:bodyPr/>
        <a:lstStyle/>
        <a:p>
          <a:pPr rtl="0"/>
          <a:r>
            <a:rPr lang="tr-TR" sz="2800" b="1" i="0" dirty="0" smtClean="0"/>
            <a:t>İletmek istediğimiz mesaj;</a:t>
          </a:r>
          <a:endParaRPr lang="tr-TR" sz="2800" b="1" dirty="0"/>
        </a:p>
      </dgm:t>
    </dgm:pt>
    <dgm:pt modelId="{4BB52EBF-AE53-47BB-8625-C2B6433251F3}" type="parTrans" cxnId="{6D9E411E-BC14-41B9-9264-0608D9ED28E4}">
      <dgm:prSet/>
      <dgm:spPr/>
      <dgm:t>
        <a:bodyPr/>
        <a:lstStyle/>
        <a:p>
          <a:endParaRPr lang="tr-TR"/>
        </a:p>
      </dgm:t>
    </dgm:pt>
    <dgm:pt modelId="{F8831F07-01A9-4687-A87D-9754F7415A0C}" type="sibTrans" cxnId="{6D9E411E-BC14-41B9-9264-0608D9ED28E4}">
      <dgm:prSet/>
      <dgm:spPr/>
      <dgm:t>
        <a:bodyPr/>
        <a:lstStyle/>
        <a:p>
          <a:endParaRPr lang="tr-TR"/>
        </a:p>
      </dgm:t>
    </dgm:pt>
    <dgm:pt modelId="{6D1F9C11-0185-4D7D-8459-800F84CCB17E}">
      <dgm:prSet/>
      <dgm:spPr/>
      <dgm:t>
        <a:bodyPr/>
        <a:lstStyle/>
        <a:p>
          <a:pPr rtl="0"/>
          <a:r>
            <a:rPr lang="tr-TR" i="0" dirty="0" smtClean="0"/>
            <a:t>Anlaşılır Olmalıdır </a:t>
          </a:r>
          <a:endParaRPr lang="tr-TR" dirty="0"/>
        </a:p>
      </dgm:t>
    </dgm:pt>
    <dgm:pt modelId="{FA83FF2C-FD5C-4746-A35A-E271F8A45E28}" type="parTrans" cxnId="{AE273D1F-C787-46B1-99DD-A20595CB4E58}">
      <dgm:prSet/>
      <dgm:spPr/>
      <dgm:t>
        <a:bodyPr/>
        <a:lstStyle/>
        <a:p>
          <a:endParaRPr lang="tr-TR"/>
        </a:p>
      </dgm:t>
    </dgm:pt>
    <dgm:pt modelId="{692221F2-A0E3-471C-8D7E-24250A5F8F6A}" type="sibTrans" cxnId="{AE273D1F-C787-46B1-99DD-A20595CB4E58}">
      <dgm:prSet/>
      <dgm:spPr/>
      <dgm:t>
        <a:bodyPr/>
        <a:lstStyle/>
        <a:p>
          <a:endParaRPr lang="tr-TR"/>
        </a:p>
      </dgm:t>
    </dgm:pt>
    <dgm:pt modelId="{DE330093-EB69-4FD0-8ACD-82E867C295AD}">
      <dgm:prSet/>
      <dgm:spPr/>
      <dgm:t>
        <a:bodyPr/>
        <a:lstStyle/>
        <a:p>
          <a:pPr rtl="0"/>
          <a:r>
            <a:rPr lang="tr-TR" i="0" dirty="0" smtClean="0"/>
            <a:t>Açık Olmalıdır</a:t>
          </a:r>
          <a:endParaRPr lang="tr-TR" dirty="0"/>
        </a:p>
      </dgm:t>
    </dgm:pt>
    <dgm:pt modelId="{6A94F7C8-99DA-4DEE-BF43-E234A4777F6F}" type="parTrans" cxnId="{54D624BA-AEBA-4B7D-8171-8AAEABD839F1}">
      <dgm:prSet/>
      <dgm:spPr/>
      <dgm:t>
        <a:bodyPr/>
        <a:lstStyle/>
        <a:p>
          <a:endParaRPr lang="tr-TR"/>
        </a:p>
      </dgm:t>
    </dgm:pt>
    <dgm:pt modelId="{290DF2BE-EEBE-40FA-A753-80316983F95D}" type="sibTrans" cxnId="{54D624BA-AEBA-4B7D-8171-8AAEABD839F1}">
      <dgm:prSet/>
      <dgm:spPr/>
      <dgm:t>
        <a:bodyPr/>
        <a:lstStyle/>
        <a:p>
          <a:endParaRPr lang="tr-TR"/>
        </a:p>
      </dgm:t>
    </dgm:pt>
    <dgm:pt modelId="{0D9849E8-9F62-4924-A4F7-333257C152FB}">
      <dgm:prSet/>
      <dgm:spPr/>
      <dgm:t>
        <a:bodyPr/>
        <a:lstStyle/>
        <a:p>
          <a:pPr rtl="0"/>
          <a:r>
            <a:rPr lang="tr-TR" i="0" dirty="0" smtClean="0"/>
            <a:t>Zamanında İletilmelidir</a:t>
          </a:r>
          <a:endParaRPr lang="tr-TR" dirty="0"/>
        </a:p>
      </dgm:t>
    </dgm:pt>
    <dgm:pt modelId="{C30E9A4F-E599-44BB-8482-22416B2A1F7D}" type="parTrans" cxnId="{3C28F701-48FB-4CDD-8D3F-7CCEFAC3C75A}">
      <dgm:prSet/>
      <dgm:spPr/>
      <dgm:t>
        <a:bodyPr/>
        <a:lstStyle/>
        <a:p>
          <a:endParaRPr lang="tr-TR"/>
        </a:p>
      </dgm:t>
    </dgm:pt>
    <dgm:pt modelId="{010912BC-7468-476E-BB1D-6A8504B0CB22}" type="sibTrans" cxnId="{3C28F701-48FB-4CDD-8D3F-7CCEFAC3C75A}">
      <dgm:prSet/>
      <dgm:spPr/>
      <dgm:t>
        <a:bodyPr/>
        <a:lstStyle/>
        <a:p>
          <a:endParaRPr lang="tr-TR"/>
        </a:p>
      </dgm:t>
    </dgm:pt>
    <dgm:pt modelId="{A089C4EC-3C04-4E71-8FFD-F0ED01F88CE8}">
      <dgm:prSet/>
      <dgm:spPr/>
      <dgm:t>
        <a:bodyPr/>
        <a:lstStyle/>
        <a:p>
          <a:pPr rtl="0"/>
          <a:r>
            <a:rPr lang="tr-TR" i="0" dirty="0" smtClean="0"/>
            <a:t>Uygun Bir Yol izlemelidir</a:t>
          </a:r>
          <a:endParaRPr lang="tr-TR" dirty="0"/>
        </a:p>
      </dgm:t>
    </dgm:pt>
    <dgm:pt modelId="{CB5AEBF6-8BBC-4479-A46F-AB2015D9D068}" type="parTrans" cxnId="{786037BA-C81D-4AAB-A61F-E9DA99C9B69E}">
      <dgm:prSet/>
      <dgm:spPr/>
      <dgm:t>
        <a:bodyPr/>
        <a:lstStyle/>
        <a:p>
          <a:endParaRPr lang="tr-TR"/>
        </a:p>
      </dgm:t>
    </dgm:pt>
    <dgm:pt modelId="{7B4F8108-719E-4DE8-8DF8-9D60B3B95057}" type="sibTrans" cxnId="{786037BA-C81D-4AAB-A61F-E9DA99C9B69E}">
      <dgm:prSet/>
      <dgm:spPr/>
      <dgm:t>
        <a:bodyPr/>
        <a:lstStyle/>
        <a:p>
          <a:endParaRPr lang="tr-TR"/>
        </a:p>
      </dgm:t>
    </dgm:pt>
    <dgm:pt modelId="{A3668C6A-BBCF-4AE7-BF2C-8691F3FE3D6B}" type="pres">
      <dgm:prSet presAssocID="{4A79C309-95D7-4B8E-99FE-91128A4259A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54C912-66EA-4A3F-8A89-E33304B43F3E}" type="pres">
      <dgm:prSet presAssocID="{20885869-DA4D-4FC6-A8B3-82910DACE587}" presName="composite" presStyleCnt="0"/>
      <dgm:spPr/>
    </dgm:pt>
    <dgm:pt modelId="{F3C2628C-9D8B-4692-BD3C-41DCDAC236D5}" type="pres">
      <dgm:prSet presAssocID="{20885869-DA4D-4FC6-A8B3-82910DACE587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2F30D91-12D4-41A8-A842-E92770A8CD44}" type="pres">
      <dgm:prSet presAssocID="{20885869-DA4D-4FC6-A8B3-82910DACE587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1B06858-8091-4B63-B0D5-D6007C4A1B9B}" type="presOf" srcId="{6D1F9C11-0185-4D7D-8459-800F84CCB17E}" destId="{52F30D91-12D4-41A8-A842-E92770A8CD44}" srcOrd="0" destOrd="0" presId="urn:microsoft.com/office/officeart/2005/8/layout/chevron2"/>
    <dgm:cxn modelId="{54D624BA-AEBA-4B7D-8171-8AAEABD839F1}" srcId="{20885869-DA4D-4FC6-A8B3-82910DACE587}" destId="{DE330093-EB69-4FD0-8ACD-82E867C295AD}" srcOrd="1" destOrd="0" parTransId="{6A94F7C8-99DA-4DEE-BF43-E234A4777F6F}" sibTransId="{290DF2BE-EEBE-40FA-A753-80316983F95D}"/>
    <dgm:cxn modelId="{7D41721B-2341-4CE3-B510-CB490778CB23}" type="presOf" srcId="{0D9849E8-9F62-4924-A4F7-333257C152FB}" destId="{52F30D91-12D4-41A8-A842-E92770A8CD44}" srcOrd="0" destOrd="2" presId="urn:microsoft.com/office/officeart/2005/8/layout/chevron2"/>
    <dgm:cxn modelId="{7DD92F22-A2B3-42DF-8006-D0B6CC252E19}" type="presOf" srcId="{DE330093-EB69-4FD0-8ACD-82E867C295AD}" destId="{52F30D91-12D4-41A8-A842-E92770A8CD44}" srcOrd="0" destOrd="1" presId="urn:microsoft.com/office/officeart/2005/8/layout/chevron2"/>
    <dgm:cxn modelId="{ECBB763E-C15F-4DC4-848B-7C9E4114B3F0}" type="presOf" srcId="{A089C4EC-3C04-4E71-8FFD-F0ED01F88CE8}" destId="{52F30D91-12D4-41A8-A842-E92770A8CD44}" srcOrd="0" destOrd="3" presId="urn:microsoft.com/office/officeart/2005/8/layout/chevron2"/>
    <dgm:cxn modelId="{570EFD9A-8599-4AB4-9750-B8E51FFC0A2A}" type="presOf" srcId="{4A79C309-95D7-4B8E-99FE-91128A4259A4}" destId="{A3668C6A-BBCF-4AE7-BF2C-8691F3FE3D6B}" srcOrd="0" destOrd="0" presId="urn:microsoft.com/office/officeart/2005/8/layout/chevron2"/>
    <dgm:cxn modelId="{3C28F701-48FB-4CDD-8D3F-7CCEFAC3C75A}" srcId="{20885869-DA4D-4FC6-A8B3-82910DACE587}" destId="{0D9849E8-9F62-4924-A4F7-333257C152FB}" srcOrd="2" destOrd="0" parTransId="{C30E9A4F-E599-44BB-8482-22416B2A1F7D}" sibTransId="{010912BC-7468-476E-BB1D-6A8504B0CB22}"/>
    <dgm:cxn modelId="{6D9E411E-BC14-41B9-9264-0608D9ED28E4}" srcId="{4A79C309-95D7-4B8E-99FE-91128A4259A4}" destId="{20885869-DA4D-4FC6-A8B3-82910DACE587}" srcOrd="0" destOrd="0" parTransId="{4BB52EBF-AE53-47BB-8625-C2B6433251F3}" sibTransId="{F8831F07-01A9-4687-A87D-9754F7415A0C}"/>
    <dgm:cxn modelId="{786037BA-C81D-4AAB-A61F-E9DA99C9B69E}" srcId="{20885869-DA4D-4FC6-A8B3-82910DACE587}" destId="{A089C4EC-3C04-4E71-8FFD-F0ED01F88CE8}" srcOrd="3" destOrd="0" parTransId="{CB5AEBF6-8BBC-4479-A46F-AB2015D9D068}" sibTransId="{7B4F8108-719E-4DE8-8DF8-9D60B3B95057}"/>
    <dgm:cxn modelId="{AE273D1F-C787-46B1-99DD-A20595CB4E58}" srcId="{20885869-DA4D-4FC6-A8B3-82910DACE587}" destId="{6D1F9C11-0185-4D7D-8459-800F84CCB17E}" srcOrd="0" destOrd="0" parTransId="{FA83FF2C-FD5C-4746-A35A-E271F8A45E28}" sibTransId="{692221F2-A0E3-471C-8D7E-24250A5F8F6A}"/>
    <dgm:cxn modelId="{CD788B8C-14F3-4BE3-AA2B-40E215F0D55A}" type="presOf" srcId="{20885869-DA4D-4FC6-A8B3-82910DACE587}" destId="{F3C2628C-9D8B-4692-BD3C-41DCDAC236D5}" srcOrd="0" destOrd="0" presId="urn:microsoft.com/office/officeart/2005/8/layout/chevron2"/>
    <dgm:cxn modelId="{D4B437BE-CCCF-4704-B9AD-FA8AAC28877F}" type="presParOf" srcId="{A3668C6A-BBCF-4AE7-BF2C-8691F3FE3D6B}" destId="{C254C912-66EA-4A3F-8A89-E33304B43F3E}" srcOrd="0" destOrd="0" presId="urn:microsoft.com/office/officeart/2005/8/layout/chevron2"/>
    <dgm:cxn modelId="{A65A568E-13CA-4B12-9F07-0814049EDC49}" type="presParOf" srcId="{C254C912-66EA-4A3F-8A89-E33304B43F3E}" destId="{F3C2628C-9D8B-4692-BD3C-41DCDAC236D5}" srcOrd="0" destOrd="0" presId="urn:microsoft.com/office/officeart/2005/8/layout/chevron2"/>
    <dgm:cxn modelId="{0D984BFF-8F29-42D3-AA9D-1386B43A1EF5}" type="presParOf" srcId="{C254C912-66EA-4A3F-8A89-E33304B43F3E}" destId="{52F30D91-12D4-41A8-A842-E92770A8CD44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34D5E7-BCAE-4908-9587-8CA89BA66E2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D1703F8-CEC2-4FF7-8094-3EC97975F929}">
      <dgm:prSet/>
      <dgm:spPr/>
      <dgm:t>
        <a:bodyPr/>
        <a:lstStyle/>
        <a:p>
          <a:pPr rtl="0"/>
          <a:r>
            <a:rPr lang="tr-TR" b="1" i="1" dirty="0" smtClean="0"/>
            <a:t>İletişim Engellerinin Nedenleri</a:t>
          </a:r>
          <a:endParaRPr lang="tr-TR" dirty="0"/>
        </a:p>
      </dgm:t>
    </dgm:pt>
    <dgm:pt modelId="{2C4522D5-2E0B-4A54-94F9-82B23473EF8F}" type="parTrans" cxnId="{E06131F6-18E4-41C4-B071-5F64D0FE76C1}">
      <dgm:prSet/>
      <dgm:spPr/>
      <dgm:t>
        <a:bodyPr/>
        <a:lstStyle/>
        <a:p>
          <a:endParaRPr lang="tr-TR"/>
        </a:p>
      </dgm:t>
    </dgm:pt>
    <dgm:pt modelId="{BF40C99C-1049-4EE7-B546-2AE9AEB53452}" type="sibTrans" cxnId="{E06131F6-18E4-41C4-B071-5F64D0FE76C1}">
      <dgm:prSet/>
      <dgm:spPr/>
      <dgm:t>
        <a:bodyPr/>
        <a:lstStyle/>
        <a:p>
          <a:endParaRPr lang="tr-TR"/>
        </a:p>
      </dgm:t>
    </dgm:pt>
    <dgm:pt modelId="{5C02FD49-8278-4C0F-8809-D4CB144917B8}" type="pres">
      <dgm:prSet presAssocID="{FE34D5E7-BCAE-4908-9587-8CA89BA66E2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3EFF767-6B3C-47BD-9637-62510D7A4755}" type="pres">
      <dgm:prSet presAssocID="{7D1703F8-CEC2-4FF7-8094-3EC97975F929}" presName="horFlow" presStyleCnt="0"/>
      <dgm:spPr/>
    </dgm:pt>
    <dgm:pt modelId="{D1051050-5401-449A-BA61-050B1560553E}" type="pres">
      <dgm:prSet presAssocID="{7D1703F8-CEC2-4FF7-8094-3EC97975F929}" presName="bigChev" presStyleLbl="node1" presStyleIdx="0" presStyleCnt="1" custScaleX="349528"/>
      <dgm:spPr/>
      <dgm:t>
        <a:bodyPr/>
        <a:lstStyle/>
        <a:p>
          <a:endParaRPr lang="tr-TR"/>
        </a:p>
      </dgm:t>
    </dgm:pt>
  </dgm:ptLst>
  <dgm:cxnLst>
    <dgm:cxn modelId="{06E81753-0E1F-4336-B180-571867D9F5EF}" type="presOf" srcId="{7D1703F8-CEC2-4FF7-8094-3EC97975F929}" destId="{D1051050-5401-449A-BA61-050B1560553E}" srcOrd="0" destOrd="0" presId="urn:microsoft.com/office/officeart/2005/8/layout/lProcess3"/>
    <dgm:cxn modelId="{F6736B42-108B-4074-B257-D450BC90D406}" type="presOf" srcId="{FE34D5E7-BCAE-4908-9587-8CA89BA66E2F}" destId="{5C02FD49-8278-4C0F-8809-D4CB144917B8}" srcOrd="0" destOrd="0" presId="urn:microsoft.com/office/officeart/2005/8/layout/lProcess3"/>
    <dgm:cxn modelId="{E06131F6-18E4-41C4-B071-5F64D0FE76C1}" srcId="{FE34D5E7-BCAE-4908-9587-8CA89BA66E2F}" destId="{7D1703F8-CEC2-4FF7-8094-3EC97975F929}" srcOrd="0" destOrd="0" parTransId="{2C4522D5-2E0B-4A54-94F9-82B23473EF8F}" sibTransId="{BF40C99C-1049-4EE7-B546-2AE9AEB53452}"/>
    <dgm:cxn modelId="{2F1D8536-57E8-4601-AFDC-C75782D10ED8}" type="presParOf" srcId="{5C02FD49-8278-4C0F-8809-D4CB144917B8}" destId="{A3EFF767-6B3C-47BD-9637-62510D7A4755}" srcOrd="0" destOrd="0" presId="urn:microsoft.com/office/officeart/2005/8/layout/lProcess3"/>
    <dgm:cxn modelId="{63830939-CF7F-4725-B45E-4614056B77B9}" type="presParOf" srcId="{A3EFF767-6B3C-47BD-9637-62510D7A4755}" destId="{D1051050-5401-449A-BA61-050B1560553E}" srcOrd="0" destOrd="0" presId="urn:microsoft.com/office/officeart/2005/8/layout/lProcess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34D5E7-BCAE-4908-9587-8CA89BA66E2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D1703F8-CEC2-4FF7-8094-3EC97975F929}">
      <dgm:prSet/>
      <dgm:spPr/>
      <dgm:t>
        <a:bodyPr/>
        <a:lstStyle/>
        <a:p>
          <a:pPr rtl="0"/>
          <a:r>
            <a:rPr lang="tr-TR" b="1" i="1" dirty="0" smtClean="0"/>
            <a:t>İletişim Engelleri</a:t>
          </a:r>
          <a:endParaRPr lang="tr-TR" dirty="0"/>
        </a:p>
      </dgm:t>
    </dgm:pt>
    <dgm:pt modelId="{2C4522D5-2E0B-4A54-94F9-82B23473EF8F}" type="parTrans" cxnId="{E06131F6-18E4-41C4-B071-5F64D0FE76C1}">
      <dgm:prSet/>
      <dgm:spPr/>
      <dgm:t>
        <a:bodyPr/>
        <a:lstStyle/>
        <a:p>
          <a:endParaRPr lang="tr-TR"/>
        </a:p>
      </dgm:t>
    </dgm:pt>
    <dgm:pt modelId="{BF40C99C-1049-4EE7-B546-2AE9AEB53452}" type="sibTrans" cxnId="{E06131F6-18E4-41C4-B071-5F64D0FE76C1}">
      <dgm:prSet/>
      <dgm:spPr/>
      <dgm:t>
        <a:bodyPr/>
        <a:lstStyle/>
        <a:p>
          <a:endParaRPr lang="tr-TR"/>
        </a:p>
      </dgm:t>
    </dgm:pt>
    <dgm:pt modelId="{5C02FD49-8278-4C0F-8809-D4CB144917B8}" type="pres">
      <dgm:prSet presAssocID="{FE34D5E7-BCAE-4908-9587-8CA89BA66E2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3EFF767-6B3C-47BD-9637-62510D7A4755}" type="pres">
      <dgm:prSet presAssocID="{7D1703F8-CEC2-4FF7-8094-3EC97975F929}" presName="horFlow" presStyleCnt="0"/>
      <dgm:spPr/>
    </dgm:pt>
    <dgm:pt modelId="{D1051050-5401-449A-BA61-050B1560553E}" type="pres">
      <dgm:prSet presAssocID="{7D1703F8-CEC2-4FF7-8094-3EC97975F929}" presName="bigChev" presStyleLbl="node1" presStyleIdx="0" presStyleCnt="1" custScaleX="349528"/>
      <dgm:spPr/>
      <dgm:t>
        <a:bodyPr/>
        <a:lstStyle/>
        <a:p>
          <a:endParaRPr lang="tr-TR"/>
        </a:p>
      </dgm:t>
    </dgm:pt>
  </dgm:ptLst>
  <dgm:cxnLst>
    <dgm:cxn modelId="{8A2A6C3E-C4E3-4BC0-BBCD-3BF66FFCFC53}" type="presOf" srcId="{7D1703F8-CEC2-4FF7-8094-3EC97975F929}" destId="{D1051050-5401-449A-BA61-050B1560553E}" srcOrd="0" destOrd="0" presId="urn:microsoft.com/office/officeart/2005/8/layout/lProcess3"/>
    <dgm:cxn modelId="{AFDDB7DE-F8D3-4572-9780-0F54050760E7}" type="presOf" srcId="{FE34D5E7-BCAE-4908-9587-8CA89BA66E2F}" destId="{5C02FD49-8278-4C0F-8809-D4CB144917B8}" srcOrd="0" destOrd="0" presId="urn:microsoft.com/office/officeart/2005/8/layout/lProcess3"/>
    <dgm:cxn modelId="{E06131F6-18E4-41C4-B071-5F64D0FE76C1}" srcId="{FE34D5E7-BCAE-4908-9587-8CA89BA66E2F}" destId="{7D1703F8-CEC2-4FF7-8094-3EC97975F929}" srcOrd="0" destOrd="0" parTransId="{2C4522D5-2E0B-4A54-94F9-82B23473EF8F}" sibTransId="{BF40C99C-1049-4EE7-B546-2AE9AEB53452}"/>
    <dgm:cxn modelId="{84F9E53A-34C0-49ED-8E22-93E227CC09D1}" type="presParOf" srcId="{5C02FD49-8278-4C0F-8809-D4CB144917B8}" destId="{A3EFF767-6B3C-47BD-9637-62510D7A4755}" srcOrd="0" destOrd="0" presId="urn:microsoft.com/office/officeart/2005/8/layout/lProcess3"/>
    <dgm:cxn modelId="{60721B06-AE06-4BB2-B880-5DA39C71F71C}" type="presParOf" srcId="{A3EFF767-6B3C-47BD-9637-62510D7A4755}" destId="{D1051050-5401-449A-BA61-050B1560553E}" srcOrd="0" destOrd="0" presId="urn:microsoft.com/office/officeart/2005/8/layout/lProcess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9A28D1-7572-4FEC-84A7-CCE76FCEF2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35E60AB-5B2E-433F-8E14-2AC7022E0637}">
      <dgm:prSet custT="1"/>
      <dgm:spPr/>
      <dgm:t>
        <a:bodyPr/>
        <a:lstStyle/>
        <a:p>
          <a:pPr rtl="0"/>
          <a:r>
            <a:rPr lang="tr-TR" sz="3600" dirty="0" smtClean="0"/>
            <a:t>Yargılayıcı olarak kullanılan Engeller:</a:t>
          </a:r>
          <a:endParaRPr lang="tr-TR" sz="3600" dirty="0"/>
        </a:p>
      </dgm:t>
    </dgm:pt>
    <dgm:pt modelId="{4F7AF830-965F-485E-AE3A-FE57419FCE43}" type="parTrans" cxnId="{81F44B8E-12C3-4E6B-9BF8-F2365CFADE9E}">
      <dgm:prSet/>
      <dgm:spPr/>
      <dgm:t>
        <a:bodyPr/>
        <a:lstStyle/>
        <a:p>
          <a:endParaRPr lang="tr-TR"/>
        </a:p>
      </dgm:t>
    </dgm:pt>
    <dgm:pt modelId="{8D472553-F20F-4310-8E87-521400F38FEC}" type="sibTrans" cxnId="{81F44B8E-12C3-4E6B-9BF8-F2365CFADE9E}">
      <dgm:prSet/>
      <dgm:spPr/>
      <dgm:t>
        <a:bodyPr/>
        <a:lstStyle/>
        <a:p>
          <a:endParaRPr lang="tr-TR"/>
        </a:p>
      </dgm:t>
    </dgm:pt>
    <dgm:pt modelId="{76635B7B-368F-410C-9F0D-D4C3EAC97B3E}">
      <dgm:prSet/>
      <dgm:spPr/>
      <dgm:t>
        <a:bodyPr/>
        <a:lstStyle/>
        <a:p>
          <a:pPr rtl="0"/>
          <a:r>
            <a:rPr lang="tr-TR" b="1" dirty="0" smtClean="0"/>
            <a:t>Eleştirme, suçlama</a:t>
          </a:r>
          <a:endParaRPr lang="tr-TR" dirty="0"/>
        </a:p>
      </dgm:t>
    </dgm:pt>
    <dgm:pt modelId="{B4826191-F9A5-446D-87CC-87145BD186EE}" type="parTrans" cxnId="{51AF62D9-5230-4422-A96C-11508F12644F}">
      <dgm:prSet/>
      <dgm:spPr/>
      <dgm:t>
        <a:bodyPr/>
        <a:lstStyle/>
        <a:p>
          <a:endParaRPr lang="tr-TR"/>
        </a:p>
      </dgm:t>
    </dgm:pt>
    <dgm:pt modelId="{58557DF1-548D-4DD2-86B4-0B8C0D607E58}" type="sibTrans" cxnId="{51AF62D9-5230-4422-A96C-11508F12644F}">
      <dgm:prSet/>
      <dgm:spPr/>
      <dgm:t>
        <a:bodyPr/>
        <a:lstStyle/>
        <a:p>
          <a:endParaRPr lang="tr-TR"/>
        </a:p>
      </dgm:t>
    </dgm:pt>
    <dgm:pt modelId="{49640193-ADA8-4EC5-AE04-A88FCDC814EE}">
      <dgm:prSet/>
      <dgm:spPr/>
      <dgm:t>
        <a:bodyPr/>
        <a:lstStyle/>
        <a:p>
          <a:pPr rtl="0"/>
          <a:r>
            <a:rPr lang="tr-TR" dirty="0" smtClean="0"/>
            <a:t>«Sen zaten bunu hep yapıyorsun»</a:t>
          </a:r>
          <a:endParaRPr lang="tr-TR" dirty="0"/>
        </a:p>
      </dgm:t>
    </dgm:pt>
    <dgm:pt modelId="{8954E8ED-215D-4FF0-AED3-2FBD85C6E6D1}" type="parTrans" cxnId="{41562DCC-ABA0-49EA-B6B2-150790203520}">
      <dgm:prSet/>
      <dgm:spPr/>
      <dgm:t>
        <a:bodyPr/>
        <a:lstStyle/>
        <a:p>
          <a:endParaRPr lang="tr-TR"/>
        </a:p>
      </dgm:t>
    </dgm:pt>
    <dgm:pt modelId="{1BF711A4-C1EC-40E2-92A5-4A5351A96A3C}" type="sibTrans" cxnId="{41562DCC-ABA0-49EA-B6B2-150790203520}">
      <dgm:prSet/>
      <dgm:spPr/>
      <dgm:t>
        <a:bodyPr/>
        <a:lstStyle/>
        <a:p>
          <a:endParaRPr lang="tr-TR"/>
        </a:p>
      </dgm:t>
    </dgm:pt>
    <dgm:pt modelId="{BB49CE62-35A1-4D0A-91CA-B008B2C660A6}">
      <dgm:prSet/>
      <dgm:spPr/>
      <dgm:t>
        <a:bodyPr/>
        <a:lstStyle/>
        <a:p>
          <a:pPr rtl="0"/>
          <a:r>
            <a:rPr lang="tr-TR" b="1" dirty="0" smtClean="0"/>
            <a:t>Ad takma, gülünç duruma düşürme</a:t>
          </a:r>
          <a:endParaRPr lang="tr-TR" dirty="0"/>
        </a:p>
      </dgm:t>
    </dgm:pt>
    <dgm:pt modelId="{74F5E942-7347-4B08-AC02-AF114B32A71F}" type="parTrans" cxnId="{453C3D7B-9CA0-4B71-B6A9-9EFD02436297}">
      <dgm:prSet/>
      <dgm:spPr/>
      <dgm:t>
        <a:bodyPr/>
        <a:lstStyle/>
        <a:p>
          <a:endParaRPr lang="tr-TR"/>
        </a:p>
      </dgm:t>
    </dgm:pt>
    <dgm:pt modelId="{F82D64A4-C2B6-46C2-B3C4-F03AD9047AA9}" type="sibTrans" cxnId="{453C3D7B-9CA0-4B71-B6A9-9EFD02436297}">
      <dgm:prSet/>
      <dgm:spPr/>
      <dgm:t>
        <a:bodyPr/>
        <a:lstStyle/>
        <a:p>
          <a:endParaRPr lang="tr-TR"/>
        </a:p>
      </dgm:t>
    </dgm:pt>
    <dgm:pt modelId="{1B0AD931-8BE1-479C-830D-844B0C10EA47}">
      <dgm:prSet/>
      <dgm:spPr/>
      <dgm:t>
        <a:bodyPr/>
        <a:lstStyle/>
        <a:p>
          <a:pPr rtl="0"/>
          <a:r>
            <a:rPr lang="tr-TR" dirty="0" smtClean="0"/>
            <a:t>«Merhaba sırık»</a:t>
          </a:r>
          <a:endParaRPr lang="tr-TR" dirty="0"/>
        </a:p>
      </dgm:t>
    </dgm:pt>
    <dgm:pt modelId="{1E228F1B-5F77-4146-B6BC-20BC3DFB0654}" type="parTrans" cxnId="{9A83DE8E-9EB4-4C84-BF0C-8B87BFF4DA04}">
      <dgm:prSet/>
      <dgm:spPr/>
      <dgm:t>
        <a:bodyPr/>
        <a:lstStyle/>
        <a:p>
          <a:endParaRPr lang="tr-TR"/>
        </a:p>
      </dgm:t>
    </dgm:pt>
    <dgm:pt modelId="{253E20CF-A65B-41C0-8802-FF12BAC19D6A}" type="sibTrans" cxnId="{9A83DE8E-9EB4-4C84-BF0C-8B87BFF4DA04}">
      <dgm:prSet/>
      <dgm:spPr/>
      <dgm:t>
        <a:bodyPr/>
        <a:lstStyle/>
        <a:p>
          <a:endParaRPr lang="tr-TR"/>
        </a:p>
      </dgm:t>
    </dgm:pt>
    <dgm:pt modelId="{52FE4DE3-59CB-486F-8DB8-623A0006963B}">
      <dgm:prSet/>
      <dgm:spPr/>
      <dgm:t>
        <a:bodyPr/>
        <a:lstStyle/>
        <a:p>
          <a:pPr rtl="0"/>
          <a:r>
            <a:rPr lang="tr-TR" b="1" dirty="0" smtClean="0"/>
            <a:t>Tahlil etme teşhis, tanı koyma</a:t>
          </a:r>
          <a:endParaRPr lang="tr-TR" dirty="0"/>
        </a:p>
      </dgm:t>
    </dgm:pt>
    <dgm:pt modelId="{7E64EAAA-48A0-4DC5-8D12-B7FD6077DC29}" type="parTrans" cxnId="{244DB802-E378-456B-8535-08AB0CDDC1A2}">
      <dgm:prSet/>
      <dgm:spPr/>
      <dgm:t>
        <a:bodyPr/>
        <a:lstStyle/>
        <a:p>
          <a:endParaRPr lang="tr-TR"/>
        </a:p>
      </dgm:t>
    </dgm:pt>
    <dgm:pt modelId="{B652D7CA-EF44-463A-A649-8AB3A46E3765}" type="sibTrans" cxnId="{244DB802-E378-456B-8535-08AB0CDDC1A2}">
      <dgm:prSet/>
      <dgm:spPr/>
      <dgm:t>
        <a:bodyPr/>
        <a:lstStyle/>
        <a:p>
          <a:endParaRPr lang="tr-TR"/>
        </a:p>
      </dgm:t>
    </dgm:pt>
    <dgm:pt modelId="{E3CAFA3B-2304-4296-A89D-95D6BDD91518}">
      <dgm:prSet/>
      <dgm:spPr/>
      <dgm:t>
        <a:bodyPr/>
        <a:lstStyle/>
        <a:p>
          <a:pPr rtl="0"/>
          <a:r>
            <a:rPr lang="tr-TR" dirty="0" smtClean="0"/>
            <a:t>«Bence sen sıra arkadaşını kıskanıyorsun»</a:t>
          </a:r>
          <a:endParaRPr lang="tr-TR" dirty="0"/>
        </a:p>
      </dgm:t>
    </dgm:pt>
    <dgm:pt modelId="{DA671D02-8A01-4B34-854D-2B6F864CAF88}" type="parTrans" cxnId="{91B93808-3EBE-4D49-BA11-D73E1366226D}">
      <dgm:prSet/>
      <dgm:spPr/>
      <dgm:t>
        <a:bodyPr/>
        <a:lstStyle/>
        <a:p>
          <a:endParaRPr lang="tr-TR"/>
        </a:p>
      </dgm:t>
    </dgm:pt>
    <dgm:pt modelId="{A24E2BF2-0038-4AEC-8336-E6C10205EFAD}" type="sibTrans" cxnId="{91B93808-3EBE-4D49-BA11-D73E1366226D}">
      <dgm:prSet/>
      <dgm:spPr/>
      <dgm:t>
        <a:bodyPr/>
        <a:lstStyle/>
        <a:p>
          <a:endParaRPr lang="tr-TR"/>
        </a:p>
      </dgm:t>
    </dgm:pt>
    <dgm:pt modelId="{89BBA65F-7C11-4F6B-9340-CFC2E8875E2C}" type="pres">
      <dgm:prSet presAssocID="{849A28D1-7572-4FEC-84A7-CCE76FCEF2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789BC04-6473-4E58-BA00-E0256C2746F8}" type="pres">
      <dgm:prSet presAssocID="{B35E60AB-5B2E-433F-8E14-2AC7022E0637}" presName="linNode" presStyleCnt="0"/>
      <dgm:spPr/>
    </dgm:pt>
    <dgm:pt modelId="{E4170F44-951C-478A-84EA-715850340916}" type="pres">
      <dgm:prSet presAssocID="{B35E60AB-5B2E-433F-8E14-2AC7022E063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233E7C-546C-4103-B80D-FDAC4D524B7C}" type="pres">
      <dgm:prSet presAssocID="{B35E60AB-5B2E-433F-8E14-2AC7022E063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05B20E5-C084-4746-B40E-28509FC394FA}" type="presOf" srcId="{849A28D1-7572-4FEC-84A7-CCE76FCEF257}" destId="{89BBA65F-7C11-4F6B-9340-CFC2E8875E2C}" srcOrd="0" destOrd="0" presId="urn:microsoft.com/office/officeart/2005/8/layout/vList5"/>
    <dgm:cxn modelId="{9A83DE8E-9EB4-4C84-BF0C-8B87BFF4DA04}" srcId="{BB49CE62-35A1-4D0A-91CA-B008B2C660A6}" destId="{1B0AD931-8BE1-479C-830D-844B0C10EA47}" srcOrd="0" destOrd="0" parTransId="{1E228F1B-5F77-4146-B6BC-20BC3DFB0654}" sibTransId="{253E20CF-A65B-41C0-8802-FF12BAC19D6A}"/>
    <dgm:cxn modelId="{9AA89648-322E-42DB-91AB-72555472271D}" type="presOf" srcId="{1B0AD931-8BE1-479C-830D-844B0C10EA47}" destId="{25233E7C-546C-4103-B80D-FDAC4D524B7C}" srcOrd="0" destOrd="3" presId="urn:microsoft.com/office/officeart/2005/8/layout/vList5"/>
    <dgm:cxn modelId="{91B93808-3EBE-4D49-BA11-D73E1366226D}" srcId="{52FE4DE3-59CB-486F-8DB8-623A0006963B}" destId="{E3CAFA3B-2304-4296-A89D-95D6BDD91518}" srcOrd="0" destOrd="0" parTransId="{DA671D02-8A01-4B34-854D-2B6F864CAF88}" sibTransId="{A24E2BF2-0038-4AEC-8336-E6C10205EFAD}"/>
    <dgm:cxn modelId="{08E36559-10AC-4E15-A339-43F5CF3D5DE1}" type="presOf" srcId="{B35E60AB-5B2E-433F-8E14-2AC7022E0637}" destId="{E4170F44-951C-478A-84EA-715850340916}" srcOrd="0" destOrd="0" presId="urn:microsoft.com/office/officeart/2005/8/layout/vList5"/>
    <dgm:cxn modelId="{244DB802-E378-456B-8535-08AB0CDDC1A2}" srcId="{B35E60AB-5B2E-433F-8E14-2AC7022E0637}" destId="{52FE4DE3-59CB-486F-8DB8-623A0006963B}" srcOrd="2" destOrd="0" parTransId="{7E64EAAA-48A0-4DC5-8D12-B7FD6077DC29}" sibTransId="{B652D7CA-EF44-463A-A649-8AB3A46E3765}"/>
    <dgm:cxn modelId="{2FF52582-68C3-43CE-8D5A-0B00256B7257}" type="presOf" srcId="{BB49CE62-35A1-4D0A-91CA-B008B2C660A6}" destId="{25233E7C-546C-4103-B80D-FDAC4D524B7C}" srcOrd="0" destOrd="2" presId="urn:microsoft.com/office/officeart/2005/8/layout/vList5"/>
    <dgm:cxn modelId="{F5F78A4C-C0C2-48AB-B94F-0FA1ECFC093C}" type="presOf" srcId="{49640193-ADA8-4EC5-AE04-A88FCDC814EE}" destId="{25233E7C-546C-4103-B80D-FDAC4D524B7C}" srcOrd="0" destOrd="1" presId="urn:microsoft.com/office/officeart/2005/8/layout/vList5"/>
    <dgm:cxn modelId="{54C1E3FB-5C61-4F60-B694-6B78D8826019}" type="presOf" srcId="{E3CAFA3B-2304-4296-A89D-95D6BDD91518}" destId="{25233E7C-546C-4103-B80D-FDAC4D524B7C}" srcOrd="0" destOrd="5" presId="urn:microsoft.com/office/officeart/2005/8/layout/vList5"/>
    <dgm:cxn modelId="{41562DCC-ABA0-49EA-B6B2-150790203520}" srcId="{76635B7B-368F-410C-9F0D-D4C3EAC97B3E}" destId="{49640193-ADA8-4EC5-AE04-A88FCDC814EE}" srcOrd="0" destOrd="0" parTransId="{8954E8ED-215D-4FF0-AED3-2FBD85C6E6D1}" sibTransId="{1BF711A4-C1EC-40E2-92A5-4A5351A96A3C}"/>
    <dgm:cxn modelId="{51AF62D9-5230-4422-A96C-11508F12644F}" srcId="{B35E60AB-5B2E-433F-8E14-2AC7022E0637}" destId="{76635B7B-368F-410C-9F0D-D4C3EAC97B3E}" srcOrd="0" destOrd="0" parTransId="{B4826191-F9A5-446D-87CC-87145BD186EE}" sibTransId="{58557DF1-548D-4DD2-86B4-0B8C0D607E58}"/>
    <dgm:cxn modelId="{453C3D7B-9CA0-4B71-B6A9-9EFD02436297}" srcId="{B35E60AB-5B2E-433F-8E14-2AC7022E0637}" destId="{BB49CE62-35A1-4D0A-91CA-B008B2C660A6}" srcOrd="1" destOrd="0" parTransId="{74F5E942-7347-4B08-AC02-AF114B32A71F}" sibTransId="{F82D64A4-C2B6-46C2-B3C4-F03AD9047AA9}"/>
    <dgm:cxn modelId="{7EE554C0-9BAB-4E6F-98F9-EACB126B2CF0}" type="presOf" srcId="{76635B7B-368F-410C-9F0D-D4C3EAC97B3E}" destId="{25233E7C-546C-4103-B80D-FDAC4D524B7C}" srcOrd="0" destOrd="0" presId="urn:microsoft.com/office/officeart/2005/8/layout/vList5"/>
    <dgm:cxn modelId="{81F44B8E-12C3-4E6B-9BF8-F2365CFADE9E}" srcId="{849A28D1-7572-4FEC-84A7-CCE76FCEF257}" destId="{B35E60AB-5B2E-433F-8E14-2AC7022E0637}" srcOrd="0" destOrd="0" parTransId="{4F7AF830-965F-485E-AE3A-FE57419FCE43}" sibTransId="{8D472553-F20F-4310-8E87-521400F38FEC}"/>
    <dgm:cxn modelId="{C3B015EF-168F-4BDB-B001-C808EEA37372}" type="presOf" srcId="{52FE4DE3-59CB-486F-8DB8-623A0006963B}" destId="{25233E7C-546C-4103-B80D-FDAC4D524B7C}" srcOrd="0" destOrd="4" presId="urn:microsoft.com/office/officeart/2005/8/layout/vList5"/>
    <dgm:cxn modelId="{8BBEE496-2878-4BA4-B13E-2831E1E83B1D}" type="presParOf" srcId="{89BBA65F-7C11-4F6B-9340-CFC2E8875E2C}" destId="{A789BC04-6473-4E58-BA00-E0256C2746F8}" srcOrd="0" destOrd="0" presId="urn:microsoft.com/office/officeart/2005/8/layout/vList5"/>
    <dgm:cxn modelId="{C67E1A91-170B-426F-8F52-7271760F1650}" type="presParOf" srcId="{A789BC04-6473-4E58-BA00-E0256C2746F8}" destId="{E4170F44-951C-478A-84EA-715850340916}" srcOrd="0" destOrd="0" presId="urn:microsoft.com/office/officeart/2005/8/layout/vList5"/>
    <dgm:cxn modelId="{A790FF10-CFD2-479C-9169-D18ECB5D93CF}" type="presParOf" srcId="{A789BC04-6473-4E58-BA00-E0256C2746F8}" destId="{25233E7C-546C-4103-B80D-FDAC4D524B7C}" srcOrd="1" destOrd="0" presId="urn:microsoft.com/office/officeart/2005/8/layout/vList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34D5E7-BCAE-4908-9587-8CA89BA66E2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D1703F8-CEC2-4FF7-8094-3EC97975F929}">
      <dgm:prSet/>
      <dgm:spPr/>
      <dgm:t>
        <a:bodyPr/>
        <a:lstStyle/>
        <a:p>
          <a:pPr rtl="0"/>
          <a:r>
            <a:rPr lang="tr-TR" b="1" i="1" dirty="0" smtClean="0"/>
            <a:t>İletişim Engelleri</a:t>
          </a:r>
          <a:endParaRPr lang="tr-TR" dirty="0"/>
        </a:p>
      </dgm:t>
    </dgm:pt>
    <dgm:pt modelId="{2C4522D5-2E0B-4A54-94F9-82B23473EF8F}" type="parTrans" cxnId="{E06131F6-18E4-41C4-B071-5F64D0FE76C1}">
      <dgm:prSet/>
      <dgm:spPr/>
      <dgm:t>
        <a:bodyPr/>
        <a:lstStyle/>
        <a:p>
          <a:endParaRPr lang="tr-TR"/>
        </a:p>
      </dgm:t>
    </dgm:pt>
    <dgm:pt modelId="{BF40C99C-1049-4EE7-B546-2AE9AEB53452}" type="sibTrans" cxnId="{E06131F6-18E4-41C4-B071-5F64D0FE76C1}">
      <dgm:prSet/>
      <dgm:spPr/>
      <dgm:t>
        <a:bodyPr/>
        <a:lstStyle/>
        <a:p>
          <a:endParaRPr lang="tr-TR"/>
        </a:p>
      </dgm:t>
    </dgm:pt>
    <dgm:pt modelId="{5C02FD49-8278-4C0F-8809-D4CB144917B8}" type="pres">
      <dgm:prSet presAssocID="{FE34D5E7-BCAE-4908-9587-8CA89BA66E2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3EFF767-6B3C-47BD-9637-62510D7A4755}" type="pres">
      <dgm:prSet presAssocID="{7D1703F8-CEC2-4FF7-8094-3EC97975F929}" presName="horFlow" presStyleCnt="0"/>
      <dgm:spPr/>
    </dgm:pt>
    <dgm:pt modelId="{D1051050-5401-449A-BA61-050B1560553E}" type="pres">
      <dgm:prSet presAssocID="{7D1703F8-CEC2-4FF7-8094-3EC97975F929}" presName="bigChev" presStyleLbl="node1" presStyleIdx="0" presStyleCnt="1" custScaleX="349528" custLinFactNeighborX="-279" custLinFactNeighborY="-17323"/>
      <dgm:spPr/>
      <dgm:t>
        <a:bodyPr/>
        <a:lstStyle/>
        <a:p>
          <a:endParaRPr lang="tr-TR"/>
        </a:p>
      </dgm:t>
    </dgm:pt>
  </dgm:ptLst>
  <dgm:cxnLst>
    <dgm:cxn modelId="{A8192D47-BEA8-421B-8D91-28A3984E72FD}" type="presOf" srcId="{7D1703F8-CEC2-4FF7-8094-3EC97975F929}" destId="{D1051050-5401-449A-BA61-050B1560553E}" srcOrd="0" destOrd="0" presId="urn:microsoft.com/office/officeart/2005/8/layout/lProcess3"/>
    <dgm:cxn modelId="{E06131F6-18E4-41C4-B071-5F64D0FE76C1}" srcId="{FE34D5E7-BCAE-4908-9587-8CA89BA66E2F}" destId="{7D1703F8-CEC2-4FF7-8094-3EC97975F929}" srcOrd="0" destOrd="0" parTransId="{2C4522D5-2E0B-4A54-94F9-82B23473EF8F}" sibTransId="{BF40C99C-1049-4EE7-B546-2AE9AEB53452}"/>
    <dgm:cxn modelId="{9E9782A0-0362-44AF-8A7D-AB0498D31985}" type="presOf" srcId="{FE34D5E7-BCAE-4908-9587-8CA89BA66E2F}" destId="{5C02FD49-8278-4C0F-8809-D4CB144917B8}" srcOrd="0" destOrd="0" presId="urn:microsoft.com/office/officeart/2005/8/layout/lProcess3"/>
    <dgm:cxn modelId="{F5315AF4-ABC5-4201-849E-09363C69B6BF}" type="presParOf" srcId="{5C02FD49-8278-4C0F-8809-D4CB144917B8}" destId="{A3EFF767-6B3C-47BD-9637-62510D7A4755}" srcOrd="0" destOrd="0" presId="urn:microsoft.com/office/officeart/2005/8/layout/lProcess3"/>
    <dgm:cxn modelId="{8FC9E5F2-C67B-4266-9005-D87A2C1C3A45}" type="presParOf" srcId="{A3EFF767-6B3C-47BD-9637-62510D7A4755}" destId="{D1051050-5401-449A-BA61-050B1560553E}" srcOrd="0" destOrd="0" presId="urn:microsoft.com/office/officeart/2005/8/layout/lProcess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49A28D1-7572-4FEC-84A7-CCE76FCEF2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35E60AB-5B2E-433F-8E14-2AC7022E0637}">
      <dgm:prSet custT="1"/>
      <dgm:spPr/>
      <dgm:t>
        <a:bodyPr/>
        <a:lstStyle/>
        <a:p>
          <a:pPr rtl="0"/>
          <a:r>
            <a:rPr lang="tr-TR" sz="3600" dirty="0" smtClean="0"/>
            <a:t>Çözüm üretici olarak kullanılan Engeller:</a:t>
          </a:r>
          <a:endParaRPr lang="tr-TR" sz="3600" dirty="0"/>
        </a:p>
      </dgm:t>
    </dgm:pt>
    <dgm:pt modelId="{4F7AF830-965F-485E-AE3A-FE57419FCE43}" type="parTrans" cxnId="{81F44B8E-12C3-4E6B-9BF8-F2365CFADE9E}">
      <dgm:prSet/>
      <dgm:spPr/>
      <dgm:t>
        <a:bodyPr/>
        <a:lstStyle/>
        <a:p>
          <a:endParaRPr lang="tr-TR"/>
        </a:p>
      </dgm:t>
    </dgm:pt>
    <dgm:pt modelId="{8D472553-F20F-4310-8E87-521400F38FEC}" type="sibTrans" cxnId="{81F44B8E-12C3-4E6B-9BF8-F2365CFADE9E}">
      <dgm:prSet/>
      <dgm:spPr/>
      <dgm:t>
        <a:bodyPr/>
        <a:lstStyle/>
        <a:p>
          <a:endParaRPr lang="tr-TR"/>
        </a:p>
      </dgm:t>
    </dgm:pt>
    <dgm:pt modelId="{76635B7B-368F-410C-9F0D-D4C3EAC97B3E}">
      <dgm:prSet/>
      <dgm:spPr/>
      <dgm:t>
        <a:bodyPr/>
        <a:lstStyle/>
        <a:p>
          <a:pPr rtl="0"/>
          <a:r>
            <a: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rPr>
            <a:t>Emretme, yönetme</a:t>
          </a:r>
          <a:endParaRPr lang="tr-TR" dirty="0"/>
        </a:p>
      </dgm:t>
    </dgm:pt>
    <dgm:pt modelId="{B4826191-F9A5-446D-87CC-87145BD186EE}" type="parTrans" cxnId="{51AF62D9-5230-4422-A96C-11508F12644F}">
      <dgm:prSet/>
      <dgm:spPr/>
      <dgm:t>
        <a:bodyPr/>
        <a:lstStyle/>
        <a:p>
          <a:endParaRPr lang="tr-TR"/>
        </a:p>
      </dgm:t>
    </dgm:pt>
    <dgm:pt modelId="{58557DF1-548D-4DD2-86B4-0B8C0D607E58}" type="sibTrans" cxnId="{51AF62D9-5230-4422-A96C-11508F12644F}">
      <dgm:prSet/>
      <dgm:spPr/>
      <dgm:t>
        <a:bodyPr/>
        <a:lstStyle/>
        <a:p>
          <a:endParaRPr lang="tr-TR"/>
        </a:p>
      </dgm:t>
    </dgm:pt>
    <dgm:pt modelId="{408285DB-737B-4F36-8545-A024EA4B9F60}">
      <dgm:prSet/>
      <dgm:spPr/>
      <dgm:t>
        <a:bodyPr/>
        <a:lstStyle/>
        <a:p>
          <a:r>
            <a:rPr lang="tr-TR" altLang="tr-TR" dirty="0" smtClean="0">
              <a:latin typeface="Calibri" panose="020F0502020204030204" pitchFamily="34" charset="0"/>
              <a:cs typeface="Calibri" panose="020F0502020204030204" pitchFamily="34" charset="0"/>
            </a:rPr>
            <a:t>«Saçmalamayı bırak»</a:t>
          </a:r>
          <a:endParaRPr lang="tr-TR" altLang="tr-T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EB02CF-868F-46F8-B12A-FE296907D41F}" type="parTrans" cxnId="{947494CE-8A56-4769-BE70-DEA7AB105B13}">
      <dgm:prSet/>
      <dgm:spPr/>
      <dgm:t>
        <a:bodyPr/>
        <a:lstStyle/>
        <a:p>
          <a:endParaRPr lang="tr-TR"/>
        </a:p>
      </dgm:t>
    </dgm:pt>
    <dgm:pt modelId="{69772A1F-616C-4A95-9E3C-2BE71FBB6973}" type="sibTrans" cxnId="{947494CE-8A56-4769-BE70-DEA7AB105B13}">
      <dgm:prSet/>
      <dgm:spPr/>
      <dgm:t>
        <a:bodyPr/>
        <a:lstStyle/>
        <a:p>
          <a:endParaRPr lang="tr-TR"/>
        </a:p>
      </dgm:t>
    </dgm:pt>
    <dgm:pt modelId="{C653470D-2925-4E95-A755-79BC1503B6EC}">
      <dgm:prSet/>
      <dgm:spPr/>
      <dgm:t>
        <a:bodyPr/>
        <a:lstStyle/>
        <a:p>
          <a:r>
            <a: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rPr>
            <a:t>Uyarma, tehdit etme</a:t>
          </a:r>
          <a:endParaRPr lang="tr-TR" altLang="tr-TR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D215EE9-3F10-4408-B589-E6F2BA096B25}" type="parTrans" cxnId="{5ECEEE8A-9F26-47A1-9AA9-34AE64B9D773}">
      <dgm:prSet/>
      <dgm:spPr/>
      <dgm:t>
        <a:bodyPr/>
        <a:lstStyle/>
        <a:p>
          <a:endParaRPr lang="tr-TR"/>
        </a:p>
      </dgm:t>
    </dgm:pt>
    <dgm:pt modelId="{048180B2-6706-460C-AAF4-443272042D88}" type="sibTrans" cxnId="{5ECEEE8A-9F26-47A1-9AA9-34AE64B9D773}">
      <dgm:prSet/>
      <dgm:spPr/>
      <dgm:t>
        <a:bodyPr/>
        <a:lstStyle/>
        <a:p>
          <a:endParaRPr lang="tr-TR"/>
        </a:p>
      </dgm:t>
    </dgm:pt>
    <dgm:pt modelId="{CC32B0FE-D553-4C67-AF46-89EE5CA85496}">
      <dgm:prSet/>
      <dgm:spPr/>
      <dgm:t>
        <a:bodyPr/>
        <a:lstStyle/>
        <a:p>
          <a:r>
            <a:rPr lang="tr-TR" altLang="tr-TR" dirty="0" smtClean="0">
              <a:latin typeface="Calibri" panose="020F0502020204030204" pitchFamily="34" charset="0"/>
              <a:cs typeface="Calibri" panose="020F0502020204030204" pitchFamily="34" charset="0"/>
            </a:rPr>
            <a:t>«Bence o arkadaşlarınla takılma yoksa beni kaybedersin»</a:t>
          </a:r>
          <a:endParaRPr lang="tr-TR" altLang="tr-T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1B702F7-E747-4B77-AF1F-1BE855ACE93A}" type="parTrans" cxnId="{9E73225E-675B-408F-B992-5E33C55CA626}">
      <dgm:prSet/>
      <dgm:spPr/>
      <dgm:t>
        <a:bodyPr/>
        <a:lstStyle/>
        <a:p>
          <a:endParaRPr lang="tr-TR"/>
        </a:p>
      </dgm:t>
    </dgm:pt>
    <dgm:pt modelId="{60F6F087-FDD0-4534-A76D-FBEC73DFBA83}" type="sibTrans" cxnId="{9E73225E-675B-408F-B992-5E33C55CA626}">
      <dgm:prSet/>
      <dgm:spPr/>
      <dgm:t>
        <a:bodyPr/>
        <a:lstStyle/>
        <a:p>
          <a:endParaRPr lang="tr-TR"/>
        </a:p>
      </dgm:t>
    </dgm:pt>
    <dgm:pt modelId="{0FCF38A9-3A12-4128-954E-AA1D4B1100EA}">
      <dgm:prSet/>
      <dgm:spPr/>
      <dgm:t>
        <a:bodyPr/>
        <a:lstStyle/>
        <a:p>
          <a:r>
            <a: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rPr>
            <a:t>Öğüt verme, ahlak dersi verme</a:t>
          </a:r>
          <a:endParaRPr lang="tr-TR" altLang="tr-TR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C375B18-C342-41C3-A049-A05AB61C9266}" type="parTrans" cxnId="{A70A2DE4-756F-4E21-B7AB-A9831F1BCEB8}">
      <dgm:prSet/>
      <dgm:spPr/>
      <dgm:t>
        <a:bodyPr/>
        <a:lstStyle/>
        <a:p>
          <a:endParaRPr lang="tr-TR"/>
        </a:p>
      </dgm:t>
    </dgm:pt>
    <dgm:pt modelId="{1C19554D-6FA5-4EC4-B006-6B98DECEB689}" type="sibTrans" cxnId="{A70A2DE4-756F-4E21-B7AB-A9831F1BCEB8}">
      <dgm:prSet/>
      <dgm:spPr/>
      <dgm:t>
        <a:bodyPr/>
        <a:lstStyle/>
        <a:p>
          <a:endParaRPr lang="tr-TR"/>
        </a:p>
      </dgm:t>
    </dgm:pt>
    <dgm:pt modelId="{2E749717-E9D9-4BF9-ACAA-B4AE5D38AD00}">
      <dgm:prSet/>
      <dgm:spPr/>
      <dgm:t>
        <a:bodyPr/>
        <a:lstStyle/>
        <a:p>
          <a:r>
            <a:rPr lang="tr-TR" altLang="tr-TR" dirty="0" smtClean="0">
              <a:latin typeface="Calibri" panose="020F0502020204030204" pitchFamily="34" charset="0"/>
              <a:cs typeface="Calibri" panose="020F0502020204030204" pitchFamily="34" charset="0"/>
            </a:rPr>
            <a:t>«Birisi konuşurken sözü kesilmez»</a:t>
          </a:r>
          <a:endParaRPr lang="tr-TR" altLang="tr-T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E657F46-C687-4C50-9807-1C9A9A3F0196}" type="parTrans" cxnId="{F7CAACA7-7275-4174-9574-8D71207D812B}">
      <dgm:prSet/>
      <dgm:spPr/>
      <dgm:t>
        <a:bodyPr/>
        <a:lstStyle/>
        <a:p>
          <a:endParaRPr lang="tr-TR"/>
        </a:p>
      </dgm:t>
    </dgm:pt>
    <dgm:pt modelId="{FB8F8634-1ED3-4186-A120-F94FEF7741CE}" type="sibTrans" cxnId="{F7CAACA7-7275-4174-9574-8D71207D812B}">
      <dgm:prSet/>
      <dgm:spPr/>
      <dgm:t>
        <a:bodyPr/>
        <a:lstStyle/>
        <a:p>
          <a:endParaRPr lang="tr-TR"/>
        </a:p>
      </dgm:t>
    </dgm:pt>
    <dgm:pt modelId="{89BBA65F-7C11-4F6B-9340-CFC2E8875E2C}" type="pres">
      <dgm:prSet presAssocID="{849A28D1-7572-4FEC-84A7-CCE76FCEF2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789BC04-6473-4E58-BA00-E0256C2746F8}" type="pres">
      <dgm:prSet presAssocID="{B35E60AB-5B2E-433F-8E14-2AC7022E0637}" presName="linNode" presStyleCnt="0"/>
      <dgm:spPr/>
    </dgm:pt>
    <dgm:pt modelId="{E4170F44-951C-478A-84EA-715850340916}" type="pres">
      <dgm:prSet presAssocID="{B35E60AB-5B2E-433F-8E14-2AC7022E063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233E7C-546C-4103-B80D-FDAC4D524B7C}" type="pres">
      <dgm:prSet presAssocID="{B35E60AB-5B2E-433F-8E14-2AC7022E063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ECEEE8A-9F26-47A1-9AA9-34AE64B9D773}" srcId="{B35E60AB-5B2E-433F-8E14-2AC7022E0637}" destId="{C653470D-2925-4E95-A755-79BC1503B6EC}" srcOrd="1" destOrd="0" parTransId="{5D215EE9-3F10-4408-B589-E6F2BA096B25}" sibTransId="{048180B2-6706-460C-AAF4-443272042D88}"/>
    <dgm:cxn modelId="{B04145CE-2860-4A3B-A09D-6990434EC3D5}" type="presOf" srcId="{0FCF38A9-3A12-4128-954E-AA1D4B1100EA}" destId="{25233E7C-546C-4103-B80D-FDAC4D524B7C}" srcOrd="0" destOrd="4" presId="urn:microsoft.com/office/officeart/2005/8/layout/vList5"/>
    <dgm:cxn modelId="{9E73225E-675B-408F-B992-5E33C55CA626}" srcId="{C653470D-2925-4E95-A755-79BC1503B6EC}" destId="{CC32B0FE-D553-4C67-AF46-89EE5CA85496}" srcOrd="0" destOrd="0" parTransId="{B1B702F7-E747-4B77-AF1F-1BE855ACE93A}" sibTransId="{60F6F087-FDD0-4534-A76D-FBEC73DFBA83}"/>
    <dgm:cxn modelId="{C5AA3C0A-FFAF-4E07-A3CC-4960C253D294}" type="presOf" srcId="{B35E60AB-5B2E-433F-8E14-2AC7022E0637}" destId="{E4170F44-951C-478A-84EA-715850340916}" srcOrd="0" destOrd="0" presId="urn:microsoft.com/office/officeart/2005/8/layout/vList5"/>
    <dgm:cxn modelId="{BA5D9E87-5197-4702-9C81-20E34BDEF328}" type="presOf" srcId="{C653470D-2925-4E95-A755-79BC1503B6EC}" destId="{25233E7C-546C-4103-B80D-FDAC4D524B7C}" srcOrd="0" destOrd="2" presId="urn:microsoft.com/office/officeart/2005/8/layout/vList5"/>
    <dgm:cxn modelId="{947494CE-8A56-4769-BE70-DEA7AB105B13}" srcId="{76635B7B-368F-410C-9F0D-D4C3EAC97B3E}" destId="{408285DB-737B-4F36-8545-A024EA4B9F60}" srcOrd="0" destOrd="0" parTransId="{D8EB02CF-868F-46F8-B12A-FE296907D41F}" sibTransId="{69772A1F-616C-4A95-9E3C-2BE71FBB6973}"/>
    <dgm:cxn modelId="{AE80D22B-0B1E-4E5B-8467-A31D2CD89307}" type="presOf" srcId="{849A28D1-7572-4FEC-84A7-CCE76FCEF257}" destId="{89BBA65F-7C11-4F6B-9340-CFC2E8875E2C}" srcOrd="0" destOrd="0" presId="urn:microsoft.com/office/officeart/2005/8/layout/vList5"/>
    <dgm:cxn modelId="{F7CAACA7-7275-4174-9574-8D71207D812B}" srcId="{0FCF38A9-3A12-4128-954E-AA1D4B1100EA}" destId="{2E749717-E9D9-4BF9-ACAA-B4AE5D38AD00}" srcOrd="0" destOrd="0" parTransId="{4E657F46-C687-4C50-9807-1C9A9A3F0196}" sibTransId="{FB8F8634-1ED3-4186-A120-F94FEF7741CE}"/>
    <dgm:cxn modelId="{A70A2DE4-756F-4E21-B7AB-A9831F1BCEB8}" srcId="{B35E60AB-5B2E-433F-8E14-2AC7022E0637}" destId="{0FCF38A9-3A12-4128-954E-AA1D4B1100EA}" srcOrd="2" destOrd="0" parTransId="{FC375B18-C342-41C3-A049-A05AB61C9266}" sibTransId="{1C19554D-6FA5-4EC4-B006-6B98DECEB689}"/>
    <dgm:cxn modelId="{AD9E84AF-BE5E-419F-BC8F-A5F1700E5861}" type="presOf" srcId="{408285DB-737B-4F36-8545-A024EA4B9F60}" destId="{25233E7C-546C-4103-B80D-FDAC4D524B7C}" srcOrd="0" destOrd="1" presId="urn:microsoft.com/office/officeart/2005/8/layout/vList5"/>
    <dgm:cxn modelId="{51AF62D9-5230-4422-A96C-11508F12644F}" srcId="{B35E60AB-5B2E-433F-8E14-2AC7022E0637}" destId="{76635B7B-368F-410C-9F0D-D4C3EAC97B3E}" srcOrd="0" destOrd="0" parTransId="{B4826191-F9A5-446D-87CC-87145BD186EE}" sibTransId="{58557DF1-548D-4DD2-86B4-0B8C0D607E58}"/>
    <dgm:cxn modelId="{81F44B8E-12C3-4E6B-9BF8-F2365CFADE9E}" srcId="{849A28D1-7572-4FEC-84A7-CCE76FCEF257}" destId="{B35E60AB-5B2E-433F-8E14-2AC7022E0637}" srcOrd="0" destOrd="0" parTransId="{4F7AF830-965F-485E-AE3A-FE57419FCE43}" sibTransId="{8D472553-F20F-4310-8E87-521400F38FEC}"/>
    <dgm:cxn modelId="{E09CD490-5863-4627-B035-6FE0BF2966D5}" type="presOf" srcId="{76635B7B-368F-410C-9F0D-D4C3EAC97B3E}" destId="{25233E7C-546C-4103-B80D-FDAC4D524B7C}" srcOrd="0" destOrd="0" presId="urn:microsoft.com/office/officeart/2005/8/layout/vList5"/>
    <dgm:cxn modelId="{B9DC450F-B710-4363-A914-E37B2069BDBB}" type="presOf" srcId="{2E749717-E9D9-4BF9-ACAA-B4AE5D38AD00}" destId="{25233E7C-546C-4103-B80D-FDAC4D524B7C}" srcOrd="0" destOrd="5" presId="urn:microsoft.com/office/officeart/2005/8/layout/vList5"/>
    <dgm:cxn modelId="{ED17D544-2408-4EBB-980A-07D569FD59D0}" type="presOf" srcId="{CC32B0FE-D553-4C67-AF46-89EE5CA85496}" destId="{25233E7C-546C-4103-B80D-FDAC4D524B7C}" srcOrd="0" destOrd="3" presId="urn:microsoft.com/office/officeart/2005/8/layout/vList5"/>
    <dgm:cxn modelId="{841BE361-85C1-4D44-916A-B89A23A4AE28}" type="presParOf" srcId="{89BBA65F-7C11-4F6B-9340-CFC2E8875E2C}" destId="{A789BC04-6473-4E58-BA00-E0256C2746F8}" srcOrd="0" destOrd="0" presId="urn:microsoft.com/office/officeart/2005/8/layout/vList5"/>
    <dgm:cxn modelId="{BEF7A2CB-3357-4F23-9CC5-CD87CE38EE9B}" type="presParOf" srcId="{A789BC04-6473-4E58-BA00-E0256C2746F8}" destId="{E4170F44-951C-478A-84EA-715850340916}" srcOrd="0" destOrd="0" presId="urn:microsoft.com/office/officeart/2005/8/layout/vList5"/>
    <dgm:cxn modelId="{85B648CD-5FCE-4D73-BF47-214B215F1489}" type="presParOf" srcId="{A789BC04-6473-4E58-BA00-E0256C2746F8}" destId="{25233E7C-546C-4103-B80D-FDAC4D524B7C}" srcOrd="1" destOrd="0" presId="urn:microsoft.com/office/officeart/2005/8/layout/vList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ECC4AC-0F54-4164-83A0-E440EAE68981}" type="doc">
      <dgm:prSet loTypeId="urn:microsoft.com/office/officeart/2005/8/layout/venn1" loCatId="relationship" qsTypeId="urn:microsoft.com/office/officeart/2005/8/quickstyle/3d4" qsCatId="3D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CBF543A9-5A1F-4CAF-AA79-72D71E2B4F7C}">
      <dgm:prSet/>
      <dgm:spPr/>
      <dgm:t>
        <a:bodyPr/>
        <a:lstStyle/>
        <a:p>
          <a:pPr rtl="0"/>
          <a:r>
            <a:rPr lang="tr-TR" b="1" i="0" dirty="0" smtClean="0">
              <a:solidFill>
                <a:schemeClr val="tx1"/>
              </a:solidFill>
            </a:rPr>
            <a:t>Bir kişinin kendinden hoşlanması ve kendini diğer insanlarla, doğayla ilişki içinde görmesi, yaşamını anlamlı kılar. </a:t>
          </a:r>
          <a:br>
            <a:rPr lang="tr-TR" b="1" i="0" dirty="0" smtClean="0">
              <a:solidFill>
                <a:schemeClr val="tx1"/>
              </a:solidFill>
            </a:rPr>
          </a:br>
          <a:endParaRPr lang="tr-TR" b="1" dirty="0">
            <a:solidFill>
              <a:schemeClr val="tx1"/>
            </a:solidFill>
          </a:endParaRPr>
        </a:p>
      </dgm:t>
    </dgm:pt>
    <dgm:pt modelId="{0491EF5C-1CE8-4528-9411-731E52B1F65B}" type="parTrans" cxnId="{A0422FBF-7AE3-4CAB-BE2F-56189BB1FDDB}">
      <dgm:prSet/>
      <dgm:spPr/>
      <dgm:t>
        <a:bodyPr/>
        <a:lstStyle/>
        <a:p>
          <a:endParaRPr lang="tr-TR"/>
        </a:p>
      </dgm:t>
    </dgm:pt>
    <dgm:pt modelId="{C3C76FE4-8D37-4B9C-86A1-10A2ECF3A86D}" type="sibTrans" cxnId="{A0422FBF-7AE3-4CAB-BE2F-56189BB1FDDB}">
      <dgm:prSet/>
      <dgm:spPr/>
      <dgm:t>
        <a:bodyPr/>
        <a:lstStyle/>
        <a:p>
          <a:endParaRPr lang="tr-TR"/>
        </a:p>
      </dgm:t>
    </dgm:pt>
    <dgm:pt modelId="{BA2B7785-866E-4616-8206-4C0A99ABA30B}" type="pres">
      <dgm:prSet presAssocID="{13ECC4AC-0F54-4164-83A0-E440EAE6898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A927D4C-96B5-4581-941A-F6BA729ECC63}" type="pres">
      <dgm:prSet presAssocID="{CBF543A9-5A1F-4CAF-AA79-72D71E2B4F7C}" presName="circ1TxSh" presStyleLbl="vennNode1" presStyleIdx="0" presStyleCnt="1" custLinFactNeighborX="-17109" custLinFactNeighborY="14962"/>
      <dgm:spPr/>
      <dgm:t>
        <a:bodyPr/>
        <a:lstStyle/>
        <a:p>
          <a:endParaRPr lang="tr-TR"/>
        </a:p>
      </dgm:t>
    </dgm:pt>
  </dgm:ptLst>
  <dgm:cxnLst>
    <dgm:cxn modelId="{F2F84160-9BA1-4BE2-8CC9-CDB78B8AAC7C}" type="presOf" srcId="{CBF543A9-5A1F-4CAF-AA79-72D71E2B4F7C}" destId="{BA927D4C-96B5-4581-941A-F6BA729ECC63}" srcOrd="0" destOrd="0" presId="urn:microsoft.com/office/officeart/2005/8/layout/venn1"/>
    <dgm:cxn modelId="{3F1AAE51-B250-4CD9-950C-EB382D781976}" type="presOf" srcId="{13ECC4AC-0F54-4164-83A0-E440EAE68981}" destId="{BA2B7785-866E-4616-8206-4C0A99ABA30B}" srcOrd="0" destOrd="0" presId="urn:microsoft.com/office/officeart/2005/8/layout/venn1"/>
    <dgm:cxn modelId="{A0422FBF-7AE3-4CAB-BE2F-56189BB1FDDB}" srcId="{13ECC4AC-0F54-4164-83A0-E440EAE68981}" destId="{CBF543A9-5A1F-4CAF-AA79-72D71E2B4F7C}" srcOrd="0" destOrd="0" parTransId="{0491EF5C-1CE8-4528-9411-731E52B1F65B}" sibTransId="{C3C76FE4-8D37-4B9C-86A1-10A2ECF3A86D}"/>
    <dgm:cxn modelId="{2D45F498-EE15-4954-B367-683B8CF8F587}" type="presParOf" srcId="{BA2B7785-866E-4616-8206-4C0A99ABA30B}" destId="{BA927D4C-96B5-4581-941A-F6BA729ECC63}" srcOrd="0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13.10.2024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3" Type="http://schemas.openxmlformats.org/officeDocument/2006/relationships/diagramLayout" Target="../diagrams/layout9.xml"/><Relationship Id="rId7" Type="http://schemas.openxmlformats.org/officeDocument/2006/relationships/diagramLayout" Target="../diagrams/layout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0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diagramColors" Target="../diagrams/colors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i="1" dirty="0" smtClean="0">
                <a:solidFill>
                  <a:srgbClr val="FF0000"/>
                </a:solidFill>
              </a:rPr>
              <a:t>İLETİŞİM BECERİLERİ ÖĞRENCİ SUNUM</a:t>
            </a: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4"/>
          <p:cNvGraphicFramePr/>
          <p:nvPr/>
        </p:nvGraphicFramePr>
        <p:xfrm>
          <a:off x="500034" y="357166"/>
          <a:ext cx="8185928" cy="1116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6000" b="1" i="1" dirty="0" smtClean="0">
                <a:latin typeface="Calibri" pitchFamily="34" charset="0"/>
                <a:cs typeface="Calibri" pitchFamily="34" charset="0"/>
              </a:rPr>
              <a:t>İletişim Korkusu </a:t>
            </a:r>
          </a:p>
        </p:txBody>
      </p:sp>
      <p:pic>
        <p:nvPicPr>
          <p:cNvPr id="5" name="Resim 3" descr="oyuncak, otomat içeren bir resim&#10;&#10;Açıklama otomatik olarak oluşturuldu">
            <a:extLst>
              <a:ext uri="{FF2B5EF4-FFF2-40B4-BE49-F238E27FC236}"/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674" r="2" b="11237"/>
          <a:stretch/>
        </p:blipFill>
        <p:spPr>
          <a:xfrm>
            <a:off x="357158" y="1285860"/>
            <a:ext cx="3313187" cy="3714776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6" name="İçerik Yer Tutucusu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57554" y="1500174"/>
            <a:ext cx="5554696" cy="3332176"/>
          </a:xfrm>
          <a:prstGeom prst="rect">
            <a:avLst/>
          </a:prstGeom>
        </p:spPr>
        <p:txBody>
          <a:bodyPr vert="horz" rtlCol="0">
            <a:normAutofit fontScale="77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Yeni durum ve insanlardan korkmaktan dolayı ortamdaki görüşleri hemen kabul etme,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Yanlış şeyleri söylemekten korkup konuşamamak,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Alaya alınmaktan çekinme ve bu nedenle kendi söyleyeceği şeyleri küçümsemesi,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Başkasının gözünde küçük görünmekten korkma ve düşündüğünü söyleyememe,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Duyguları ifade etmede ya da duyguları kontrol etmede yaşanan endişelerden dolayı duygularını bastırma.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tr-T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Diyagram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5186370" cy="373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yagram 7"/>
          <p:cNvGraphicFramePr/>
          <p:nvPr/>
        </p:nvGraphicFramePr>
        <p:xfrm>
          <a:off x="4071934" y="785794"/>
          <a:ext cx="485778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tr-TR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Aldhabi"/>
                <a:cs typeface="Aldhabi"/>
              </a:rPr>
              <a:t>ETKİLİ VE DOĞRU İLETİŞİM</a:t>
            </a:r>
            <a:br>
              <a:rPr lang="tr-TR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Aldhabi"/>
                <a:cs typeface="Aldhabi"/>
              </a:rPr>
            </a:br>
            <a:r>
              <a:rPr lang="tr-TR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Aldhabi"/>
                <a:cs typeface="Aldhabi"/>
              </a:rPr>
              <a:t>NASIL OLMALIDIR ?</a:t>
            </a:r>
          </a:p>
        </p:txBody>
      </p:sp>
      <p:sp>
        <p:nvSpPr>
          <p:cNvPr id="5" name="Başlık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b="1" dirty="0" smtClean="0"/>
              <a:t>Ben dili- Sen dili </a:t>
            </a:r>
          </a:p>
        </p:txBody>
      </p:sp>
      <p:graphicFrame>
        <p:nvGraphicFramePr>
          <p:cNvPr id="6" name="İçerik Yer Tutucusu 4"/>
          <p:cNvGraphicFramePr>
            <a:graphicFrameLocks/>
          </p:cNvGraphicFramePr>
          <p:nvPr/>
        </p:nvGraphicFramePr>
        <p:xfrm>
          <a:off x="110836" y="2285992"/>
          <a:ext cx="5104106" cy="4297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Resim Yer Tutucusu 9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6"/>
          <a:srcRect t="5105" b="5105"/>
          <a:stretch>
            <a:fillRect/>
          </a:stretch>
        </p:blipFill>
        <p:spPr>
          <a:xfrm>
            <a:off x="5335207" y="2285992"/>
            <a:ext cx="3212602" cy="4143404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1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>
                <a:latin typeface="Calibri" pitchFamily="34" charset="0"/>
                <a:cs typeface="Calibri" pitchFamily="34" charset="0"/>
              </a:rPr>
              <a:t>Beden Dilinin ve Duyguların İletişimdeki Rolü </a:t>
            </a:r>
          </a:p>
        </p:txBody>
      </p:sp>
      <p:sp>
        <p:nvSpPr>
          <p:cNvPr id="5" name="İçerik Yer Tutucus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 Sözcükler </a:t>
            </a:r>
            <a:r>
              <a:rPr lang="tr-TR" sz="2500" i="1" u="sng" dirty="0">
                <a:latin typeface="Calibri" panose="020F0502020204030204" pitchFamily="34" charset="0"/>
                <a:cs typeface="Calibri" panose="020F0502020204030204" pitchFamily="34" charset="0"/>
              </a:rPr>
              <a:t>ne söylediğimizi belirler</a:t>
            </a:r>
            <a:r>
              <a:rPr lang="tr-TR" sz="25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tr-TR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 Ses </a:t>
            </a:r>
            <a:r>
              <a:rPr lang="tr-TR" sz="2500" dirty="0">
                <a:latin typeface="Calibri" panose="020F0502020204030204" pitchFamily="34" charset="0"/>
                <a:cs typeface="Calibri" panose="020F0502020204030204" pitchFamily="34" charset="0"/>
              </a:rPr>
              <a:t>tonumuz, mimiklerimiz ve beden dilimizin diğer unsurları ise duygularımızın ve niyetimizin </a:t>
            </a:r>
            <a:r>
              <a:rPr lang="tr-TR" sz="2500" i="1" u="sng" dirty="0">
                <a:latin typeface="Calibri" panose="020F0502020204030204" pitchFamily="34" charset="0"/>
                <a:cs typeface="Calibri" panose="020F0502020204030204" pitchFamily="34" charset="0"/>
              </a:rPr>
              <a:t>karşı tarafa nasıl yansıyacağını belirler</a:t>
            </a:r>
            <a:r>
              <a:rPr lang="tr-TR" sz="25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  <p:pic>
        <p:nvPicPr>
          <p:cNvPr id="7" name="Picture 2" descr="Sözsüz İletişim Bedenin İnce Dili - PDF Free Download"/>
          <p:cNvPicPr>
            <a:picLocks noChangeAspect="1" noChangeArrowheads="1"/>
          </p:cNvPicPr>
          <p:nvPr/>
        </p:nvPicPr>
        <p:blipFill>
          <a:blip r:embed="rId2"/>
          <a:srcRect t="17610" b="16982"/>
          <a:stretch>
            <a:fillRect/>
          </a:stretch>
        </p:blipFill>
        <p:spPr bwMode="auto">
          <a:xfrm>
            <a:off x="2017200" y="3286125"/>
            <a:ext cx="5269443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400" i="1" dirty="0" smtClean="0">
                <a:latin typeface="Calibri" pitchFamily="34" charset="0"/>
                <a:cs typeface="Calibri" pitchFamily="34" charset="0"/>
              </a:rPr>
              <a:t>Etkin Dinleme</a:t>
            </a:r>
            <a:endParaRPr lang="tr-TR" dirty="0"/>
          </a:p>
        </p:txBody>
      </p:sp>
      <p:graphicFrame>
        <p:nvGraphicFramePr>
          <p:cNvPr id="4" name="İçerik Yer Tutucusu 1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800" b="1" i="1" dirty="0" smtClean="0">
                <a:latin typeface="Calibri" pitchFamily="34" charset="0"/>
                <a:cs typeface="Calibri" pitchFamily="34" charset="0"/>
              </a:rPr>
              <a:t>DOĞRU ANLAŞILMANIN İLETİŞİMDEKİ ROLÜ</a:t>
            </a:r>
          </a:p>
        </p:txBody>
      </p:sp>
      <p:sp>
        <p:nvSpPr>
          <p:cNvPr id="5" name="İçerik Yer Tutucus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tr-TR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Bir insanın fiziksel yaşamını sürdürme isteğinden sonraki en büyük gereksinimi anlaşılmak, onaylanmak, takdir edilmektir. 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Bir başkasını empatiyle dinlediğimiz zaman o insanın yaşamsal gereksinimini karşılanmış olur bundan sonra etkilemek ve sorun çözmekle ilgilenebilirsiniz.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571472" y="4572008"/>
            <a:ext cx="8229600" cy="1143000"/>
          </a:xfrm>
        </p:spPr>
        <p:txBody>
          <a:bodyPr>
            <a:no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Siz genç kadını görürsünüz, bense yaşlı hanımı. İkimiz de haklıyızdır. İkimizde aynı siyah çizgilere, aynı beyaz boşluklara bakarız. Ama onları başka türlü yorumlarız, çünkü onları başka türlü yorumlayacak şekilde koşullandırılmışızdır. </a:t>
            </a:r>
            <a:br>
              <a:rPr lang="tr-TR" sz="2000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dirty="0"/>
          </a:p>
        </p:txBody>
      </p:sp>
      <p:pic>
        <p:nvPicPr>
          <p:cNvPr id="4" name="Picture 2">
            <a:extLst>
              <a:ext uri="{FF2B5EF4-FFF2-40B4-BE49-F238E27FC236}"/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64" y="571480"/>
            <a:ext cx="3074431" cy="3740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SOSYAL MEDYA VE İLETİŞİM</a:t>
            </a:r>
            <a:endParaRPr lang="tr-TR" dirty="0"/>
          </a:p>
        </p:txBody>
      </p:sp>
      <p:pic>
        <p:nvPicPr>
          <p:cNvPr id="4" name="İçerik Yer Tutucusu 7" descr="elektronik eşyalar içeren bir resim&#10;&#10;Açıklama otomatik olarak oluşturuldu">
            <a:extLst>
              <a:ext uri="{FF2B5EF4-FFF2-40B4-BE49-F238E27FC236}"/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379" r="1379"/>
          <a:stretch/>
        </p:blipFill>
        <p:spPr>
          <a:xfrm>
            <a:off x="1269084" y="1481138"/>
            <a:ext cx="2738720" cy="1876424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  <a:noFill/>
        </p:spPr>
      </p:pic>
      <p:sp>
        <p:nvSpPr>
          <p:cNvPr id="5" name="İçerik Yer Tutucusu 2"/>
          <p:cNvSpPr txBox="1">
            <a:spLocks/>
          </p:cNvSpPr>
          <p:nvPr/>
        </p:nvSpPr>
        <p:spPr>
          <a:xfrm>
            <a:off x="3908425" y="2570163"/>
            <a:ext cx="4664103" cy="3073415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Sosyal medya zaman ve mekân sınırlaması olmadan (mobil tabanlı), paylaşımın esas olduğu iletişim şeklidir. 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endParaRPr kumimoji="0" lang="tr-TR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tr-T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İnsanlık tarihine bakıldığında bütün toplulukların yüz yüze iletişimi kullandıkları görülmektedir. Teknolojinin gelişmesiyle yüz yüze iletişim yerini kitle iletişim araçlarına bırakmıştır. </a:t>
            </a: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5400" b="1" i="1" dirty="0" smtClean="0">
                <a:latin typeface="Calibri" pitchFamily="34" charset="0"/>
                <a:cs typeface="Calibri" pitchFamily="34" charset="0"/>
              </a:rPr>
              <a:t>SOSYAL MEDYA VE İLETİŞİM</a:t>
            </a:r>
          </a:p>
        </p:txBody>
      </p:sp>
      <p:sp>
        <p:nvSpPr>
          <p:cNvPr id="5" name="İçerik Yer Tutucus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Sanal ortamda çok fazla vakit geçiren, sanal arkadaşlıkları tercih eden insanların zaman içerisinde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gerçek hayattaki iletişim becerilerinde zorlandığı ve gittikçe yalnızlaştığı görülmüştür.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tr-TR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Dijital medyayı kullanan bireylerin kendilerini </a:t>
            </a:r>
            <a:r>
              <a:rPr lang="tr-TR" i="1" dirty="0">
                <a:latin typeface="Calibri" panose="020F0502020204030204" pitchFamily="34" charset="0"/>
                <a:cs typeface="Calibri" panose="020F0502020204030204" pitchFamily="34" charset="0"/>
              </a:rPr>
              <a:t>‘sınırsız özgür!’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gördükleri bu ortamlarda aslında gerçek hayatta olduğu gibi bir takım iletişim kurallarına uymaları gerektiği bilinmelidir.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tr-T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Kurulan iletişimin türü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fark etmeksizin (yazılı/görsel-sözlü-çevrim içi-uzaktan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) karşımızdaki kişiyi ve kendimizi zor durumda bırakmayacak doğru iletişimi destekleyecek bazı kurallar vardır.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400" i="1" dirty="0" smtClean="0">
                <a:latin typeface="Calibri" pitchFamily="34" charset="0"/>
                <a:cs typeface="Calibri" pitchFamily="34" charset="0"/>
              </a:rPr>
              <a:t>SOSYAL MEDYA VE İLETİŞİM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3400" dirty="0">
                <a:latin typeface="Calibri" panose="020F0502020204030204" pitchFamily="34" charset="0"/>
                <a:cs typeface="Calibri" panose="020F0502020204030204" pitchFamily="34" charset="0"/>
              </a:rPr>
              <a:t>Sanal ortamlarda birbirimize karşı sorumluyuz. Karşımızdaki kişiyle olumsuz paylaşımlar ve mesajlar içerecek şekilde iletişim kurmamalıyız</a:t>
            </a:r>
            <a:r>
              <a:rPr lang="tr-T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Gizliliğin </a:t>
            </a:r>
            <a:r>
              <a:rPr lang="tr-TR" sz="3400" dirty="0">
                <a:latin typeface="Calibri" panose="020F0502020204030204" pitchFamily="34" charset="0"/>
                <a:cs typeface="Calibri" panose="020F0502020204030204" pitchFamily="34" charset="0"/>
              </a:rPr>
              <a:t>arkasına kesinlikle saklanmamalıyız.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3400" dirty="0">
                <a:latin typeface="Calibri" panose="020F0502020204030204" pitchFamily="34" charset="0"/>
                <a:cs typeface="Calibri" panose="020F0502020204030204" pitchFamily="34" charset="0"/>
              </a:rPr>
              <a:t>Anlaşılmayan ifadeler kullanmaktan kaçınmalıyız.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3400" dirty="0">
                <a:latin typeface="Calibri" panose="020F0502020204030204" pitchFamily="34" charset="0"/>
                <a:cs typeface="Calibri" panose="020F0502020204030204" pitchFamily="34" charset="0"/>
              </a:rPr>
              <a:t>Nezaket kurallarına göre konuşmalıyız</a:t>
            </a:r>
            <a:r>
              <a:rPr lang="tr-T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Paylaştığımız </a:t>
            </a:r>
            <a:r>
              <a:rPr lang="tr-TR" sz="3400" dirty="0">
                <a:latin typeface="Calibri" panose="020F0502020204030204" pitchFamily="34" charset="0"/>
                <a:cs typeface="Calibri" panose="020F0502020204030204" pitchFamily="34" charset="0"/>
              </a:rPr>
              <a:t>bilgilerin doğru olduğundan emin olmalıyız.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3400" dirty="0">
                <a:latin typeface="Calibri" panose="020F0502020204030204" pitchFamily="34" charset="0"/>
                <a:cs typeface="Calibri" panose="020F0502020204030204" pitchFamily="34" charset="0"/>
              </a:rPr>
              <a:t>Önemli konuşmaları mutlaka yüz yüze yapmalıyız.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tr-TR" dirty="0">
              <a:solidFill>
                <a:srgbClr val="404040"/>
              </a:solidFill>
              <a:latin typeface="Lato" panose="020F0502020204030203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>
              <a:solidFill>
                <a:srgbClr val="404040"/>
              </a:solidFill>
              <a:latin typeface="Lato" panose="020F0502020204030203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>
              <a:solidFill>
                <a:srgbClr val="404040"/>
              </a:solidFill>
              <a:latin typeface="Lato" panose="020F0502020204030203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i="1" dirty="0" smtClean="0"/>
              <a:t>Kaynakça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000" dirty="0" smtClean="0">
                <a:latin typeface="Calibri" panose="020F0502020204030204" pitchFamily="34" charset="0"/>
              </a:rPr>
              <a:t>Dökmen, Ü. (2016) </a:t>
            </a:r>
            <a:r>
              <a:rPr lang="tr-TR" sz="2000" i="1" dirty="0" smtClean="0">
                <a:latin typeface="Calibri" panose="020F0502020204030204" pitchFamily="34" charset="0"/>
              </a:rPr>
              <a:t>İletişim Çatışmaları ve Empati</a:t>
            </a:r>
            <a:r>
              <a:rPr lang="tr-TR" sz="2000" dirty="0" smtClean="0">
                <a:latin typeface="Calibri" panose="020F0502020204030204" pitchFamily="34" charset="0"/>
              </a:rPr>
              <a:t>. </a:t>
            </a:r>
            <a:r>
              <a:rPr lang="tr-TR" sz="2000" i="1" dirty="0" smtClean="0">
                <a:latin typeface="Calibri" panose="020F0502020204030204" pitchFamily="34" charset="0"/>
              </a:rPr>
              <a:t>Remzi Kitabevi, İstanbul.</a:t>
            </a:r>
            <a:endParaRPr lang="tr-TR" sz="2000" i="1" dirty="0">
              <a:latin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tr-TR" sz="2000" dirty="0" err="1" smtClean="0">
                <a:latin typeface="Calibri" panose="020F0502020204030204" pitchFamily="34" charset="0"/>
              </a:rPr>
              <a:t>Covey</a:t>
            </a:r>
            <a:r>
              <a:rPr lang="tr-TR" sz="2000" dirty="0" smtClean="0">
                <a:latin typeface="Calibri" panose="020F0502020204030204" pitchFamily="34" charset="0"/>
              </a:rPr>
              <a:t>, </a:t>
            </a:r>
            <a:r>
              <a:rPr lang="tr-TR" sz="2000" dirty="0">
                <a:latin typeface="Calibri" panose="020F0502020204030204" pitchFamily="34" charset="0"/>
              </a:rPr>
              <a:t>S</a:t>
            </a:r>
            <a:r>
              <a:rPr lang="tr-TR" sz="2000" dirty="0" smtClean="0">
                <a:latin typeface="Calibri" panose="020F0502020204030204" pitchFamily="34" charset="0"/>
              </a:rPr>
              <a:t>. R. (1999) </a:t>
            </a:r>
            <a:r>
              <a:rPr lang="tr-TR" sz="2000" i="1" dirty="0" smtClean="0">
                <a:latin typeface="Calibri" panose="020F0502020204030204" pitchFamily="34" charset="0"/>
              </a:rPr>
              <a:t>Etkili İnsanların 7 Alışkanlığı</a:t>
            </a:r>
            <a:r>
              <a:rPr lang="tr-TR" sz="2000" dirty="0" smtClean="0">
                <a:latin typeface="Calibri" panose="020F0502020204030204" pitchFamily="34" charset="0"/>
              </a:rPr>
              <a:t>. </a:t>
            </a:r>
            <a:r>
              <a:rPr lang="tr-TR" sz="2000" i="1" dirty="0" smtClean="0">
                <a:latin typeface="Calibri" panose="020F0502020204030204" pitchFamily="34" charset="0"/>
              </a:rPr>
              <a:t>Varlık Yayınları</a:t>
            </a:r>
            <a:r>
              <a:rPr lang="tr-TR" sz="2000" i="1" dirty="0">
                <a:latin typeface="Calibri" panose="020F0502020204030204" pitchFamily="34" charset="0"/>
              </a:rPr>
              <a:t>,</a:t>
            </a:r>
            <a:r>
              <a:rPr lang="tr-TR" sz="2000" i="1" dirty="0" smtClean="0">
                <a:latin typeface="Calibri" panose="020F0502020204030204" pitchFamily="34" charset="0"/>
              </a:rPr>
              <a:t> Ankara</a:t>
            </a:r>
            <a:r>
              <a:rPr lang="tr-TR" sz="2000" dirty="0">
                <a:latin typeface="Calibri" panose="020F0502020204030204" pitchFamily="34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000" dirty="0" smtClean="0">
                <a:latin typeface="Calibri" panose="020F0502020204030204" pitchFamily="34" charset="0"/>
              </a:rPr>
              <a:t>Voltan Acar, N. (2013) </a:t>
            </a:r>
            <a:r>
              <a:rPr lang="tr-TR" sz="2000" i="1" dirty="0" smtClean="0">
                <a:latin typeface="Calibri" panose="020F0502020204030204" pitchFamily="34" charset="0"/>
              </a:rPr>
              <a:t>İnsan İlişkileri İletişim</a:t>
            </a:r>
            <a:r>
              <a:rPr lang="tr-TR" sz="2000" dirty="0" smtClean="0">
                <a:latin typeface="Calibri" panose="020F0502020204030204" pitchFamily="34" charset="0"/>
              </a:rPr>
              <a:t>. </a:t>
            </a:r>
            <a:r>
              <a:rPr lang="tr-TR" sz="2000" i="1" dirty="0" smtClean="0">
                <a:latin typeface="Calibri" panose="020F0502020204030204" pitchFamily="34" charset="0"/>
              </a:rPr>
              <a:t>Nobel Akademi Yayıncılık</a:t>
            </a:r>
            <a:r>
              <a:rPr lang="tr-TR" sz="2000" i="1" dirty="0">
                <a:latin typeface="Calibri" panose="020F0502020204030204" pitchFamily="34" charset="0"/>
              </a:rPr>
              <a:t>, Ankara</a:t>
            </a:r>
            <a:r>
              <a:rPr lang="tr-TR" sz="2000" dirty="0">
                <a:latin typeface="Calibri" panose="020F0502020204030204" pitchFamily="34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000" dirty="0" smtClean="0">
                <a:latin typeface="Calibri" panose="020F0502020204030204" pitchFamily="34" charset="0"/>
              </a:rPr>
              <a:t>Gordon, T. </a:t>
            </a:r>
            <a:r>
              <a:rPr lang="tr-TR" sz="2000" dirty="0">
                <a:latin typeface="Calibri" panose="020F0502020204030204" pitchFamily="34" charset="0"/>
              </a:rPr>
              <a:t>(</a:t>
            </a:r>
            <a:r>
              <a:rPr lang="tr-TR" sz="2000" dirty="0" smtClean="0">
                <a:latin typeface="Calibri" panose="020F0502020204030204" pitchFamily="34" charset="0"/>
              </a:rPr>
              <a:t>2009)</a:t>
            </a:r>
            <a:r>
              <a:rPr lang="tr-TR" sz="2000" i="1" dirty="0" smtClean="0">
                <a:latin typeface="Calibri" panose="020F0502020204030204" pitchFamily="34" charset="0"/>
              </a:rPr>
              <a:t> Etkili İletişim Teknikleri. Profil Kitap, İstanbul.</a:t>
            </a:r>
            <a:endParaRPr lang="tr-TR" sz="2000" dirty="0" smtClean="0">
              <a:latin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tr-TR" sz="2000" u="sng" dirty="0" smtClean="0">
                <a:latin typeface="Calibri" panose="020F0502020204030204" pitchFamily="34" charset="0"/>
              </a:rPr>
              <a:t>https</a:t>
            </a:r>
            <a:r>
              <a:rPr lang="tr-TR" sz="2000" u="sng" dirty="0">
                <a:latin typeface="Calibri" panose="020F0502020204030204" pitchFamily="34" charset="0"/>
              </a:rPr>
              <a:t>://rayp.adalet.gov.tr/resimler/581/dosya/etkin-iletisim20-05-20214-37-pm.pdf</a:t>
            </a:r>
            <a:endParaRPr lang="tr-TR" sz="2400" dirty="0">
              <a:latin typeface="Calibri" panose="020F050202020403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okul logosu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928670"/>
            <a:ext cx="3605223" cy="3646006"/>
          </a:xfrm>
        </p:spPr>
      </p:pic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14400" y="4714884"/>
            <a:ext cx="8229600" cy="1143000"/>
          </a:xfrm>
        </p:spPr>
        <p:txBody>
          <a:bodyPr/>
          <a:lstStyle/>
          <a:p>
            <a:pPr algn="ctr"/>
            <a:r>
              <a:rPr lang="tr-TR" i="1" dirty="0" smtClean="0"/>
              <a:t>REHBERLİK SERVİSİ</a:t>
            </a:r>
            <a:endParaRPr lang="tr-T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İÇERİĞİ</a:t>
            </a:r>
            <a:endParaRPr lang="tr-TR" dirty="0"/>
          </a:p>
        </p:txBody>
      </p:sp>
      <p:pic>
        <p:nvPicPr>
          <p:cNvPr id="4" name="Picture 2" descr="Dialogue Examples: 15 Great Passages of Dialogue, Analyzed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48048" y="1500175"/>
            <a:ext cx="436731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İçerik Yer Tutucusu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14282" y="1500174"/>
            <a:ext cx="3887788" cy="35544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İletişim Nedir?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İletişim Türleri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İletişim Engelleri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Etkili İletişim Yolları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Sosyal Medyada İletişim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İLETİŞİM NEDİR?</a:t>
            </a:r>
            <a:endParaRPr lang="tr-TR" dirty="0"/>
          </a:p>
        </p:txBody>
      </p:sp>
      <p:graphicFrame>
        <p:nvGraphicFramePr>
          <p:cNvPr id="4" name="Diyagram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İLETİŞİM TÜRLERİ</a:t>
            </a:r>
            <a:endParaRPr lang="tr-TR" dirty="0"/>
          </a:p>
        </p:txBody>
      </p:sp>
      <p:graphicFrame>
        <p:nvGraphicFramePr>
          <p:cNvPr id="4" name="İçerik Yer Tutucusu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İLETİŞİM ENGELLERİ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Doğan </a:t>
            </a:r>
            <a:r>
              <a:rPr lang="tr-TR" dirty="0" err="1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Cüceloğlu’na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göre (2015) bir aracın sürücüsü, yolda kendinden başka araç yokmuş gibi davranırsa, trafik kazası olur. Bir kişi konuşurken, </a:t>
            </a:r>
            <a:r>
              <a:rPr lang="tr-TR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karşısındakinin 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nasıl etkilediğini düşünmeden, kendi bildiği yönde istediğini </a:t>
            </a:r>
            <a:r>
              <a:rPr lang="tr-TR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söylerse -aynı 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trafikte olduğu </a:t>
            </a:r>
            <a:r>
              <a:rPr lang="tr-TR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gibi- </a:t>
            </a:r>
            <a:r>
              <a:rPr lang="tr-TR" b="1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“iletişim kazaları” 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ortaya çıkar</a:t>
            </a:r>
            <a:r>
              <a:rPr lang="tr-TR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fontAlgn="auto">
              <a:lnSpc>
                <a:spcPct val="110000"/>
              </a:lnSpc>
              <a:spcAft>
                <a:spcPts val="0"/>
              </a:spcAft>
              <a:defRPr/>
            </a:pPr>
            <a:endParaRPr lang="tr-TR" dirty="0" smtClean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tr-TR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İnsan 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ilişkileriyle ilgili bu kazaların sonucunda da “yaralananlar” ve “ölenler” </a:t>
            </a:r>
            <a:r>
              <a:rPr lang="tr-TR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vardır. </a:t>
            </a:r>
            <a:r>
              <a:rPr lang="tr-TR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Küsenler, ayrılanlar ve gücenenler “yaralıları”, kendi içine kapanıp yalnızlığa gömülenlerse “ölenleri” oluşturur.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İLETİŞİM KAZALARINI ENGELLEMEK İÇİN</a:t>
            </a:r>
            <a:endParaRPr lang="tr-TR" dirty="0"/>
          </a:p>
        </p:txBody>
      </p:sp>
      <p:graphicFrame>
        <p:nvGraphicFramePr>
          <p:cNvPr id="4" name="İçerik Yer Tutucusu 1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/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31092"/>
          <a:stretch/>
        </p:blipFill>
        <p:spPr>
          <a:xfrm>
            <a:off x="357158" y="1714488"/>
            <a:ext cx="2809903" cy="3150474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graphicFrame>
        <p:nvGraphicFramePr>
          <p:cNvPr id="5" name="Diyagram 2"/>
          <p:cNvGraphicFramePr/>
          <p:nvPr/>
        </p:nvGraphicFramePr>
        <p:xfrm>
          <a:off x="958072" y="428604"/>
          <a:ext cx="8185928" cy="79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etin kutusu 5"/>
          <p:cNvSpPr txBox="1">
            <a:spLocks noChangeArrowheads="1"/>
          </p:cNvSpPr>
          <p:nvPr/>
        </p:nvSpPr>
        <p:spPr bwMode="auto">
          <a:xfrm>
            <a:off x="3428992" y="1571612"/>
            <a:ext cx="6137275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tr-TR" altLang="tr-TR" sz="2800" dirty="0">
                <a:cs typeface="Calibri" pitchFamily="34" charset="0"/>
              </a:rPr>
              <a:t>Kişilik farklılıkları</a:t>
            </a:r>
          </a:p>
          <a:p>
            <a:pPr marL="457200" indent="-457200"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tr-TR" altLang="tr-TR" sz="2800" dirty="0">
                <a:cs typeface="Calibri" pitchFamily="34" charset="0"/>
              </a:rPr>
              <a:t>Eğitim farklılıkları</a:t>
            </a:r>
          </a:p>
          <a:p>
            <a:pPr marL="457200" indent="-457200"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tr-TR" altLang="tr-TR" sz="2800" dirty="0">
                <a:cs typeface="Calibri" pitchFamily="34" charset="0"/>
              </a:rPr>
              <a:t>Dil farklılıkları</a:t>
            </a:r>
          </a:p>
          <a:p>
            <a:pPr marL="457200" indent="-457200"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tr-TR" altLang="tr-TR" sz="2800" dirty="0">
                <a:cs typeface="Calibri" pitchFamily="34" charset="0"/>
              </a:rPr>
              <a:t>Sosyal, kültürel ve çevre farklılıkları</a:t>
            </a:r>
          </a:p>
          <a:p>
            <a:pPr marL="457200" indent="-457200"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tr-TR" altLang="tr-TR" sz="2800" dirty="0">
                <a:cs typeface="Calibri" pitchFamily="34" charset="0"/>
              </a:rPr>
              <a:t>Fiziksel görünüm</a:t>
            </a:r>
          </a:p>
          <a:p>
            <a:pPr marL="457200" indent="-457200"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tr-TR" altLang="tr-TR" sz="2800" dirty="0">
                <a:cs typeface="Calibri" pitchFamily="34" charset="0"/>
              </a:rPr>
              <a:t>İhtiyaçlar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4"/>
          <p:cNvGraphicFramePr/>
          <p:nvPr/>
        </p:nvGraphicFramePr>
        <p:xfrm>
          <a:off x="571472" y="285728"/>
          <a:ext cx="8185928" cy="1116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974</Words>
  <PresentationFormat>Ekran Gösterisi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Kalabalık</vt:lpstr>
      <vt:lpstr>İLETİŞİM BECERİLERİ ÖĞRENCİ SUNUM</vt:lpstr>
      <vt:lpstr>Slayt 2</vt:lpstr>
      <vt:lpstr>SUNUM İÇERİĞİ</vt:lpstr>
      <vt:lpstr>İLETİŞİM NEDİR?</vt:lpstr>
      <vt:lpstr>İLETİŞİM TÜRLERİ</vt:lpstr>
      <vt:lpstr>İLETİŞİM ENGELLERİ</vt:lpstr>
      <vt:lpstr>İLETİŞİM KAZALARINI ENGELLEMEK İÇİN</vt:lpstr>
      <vt:lpstr>Slayt 8</vt:lpstr>
      <vt:lpstr>Slayt 9</vt:lpstr>
      <vt:lpstr>Slayt 10</vt:lpstr>
      <vt:lpstr>İletişim Korkusu </vt:lpstr>
      <vt:lpstr>Slayt 12</vt:lpstr>
      <vt:lpstr>ETKİLİ VE DOĞRU İLETİŞİM NASIL OLMALIDIR ?</vt:lpstr>
      <vt:lpstr>Slayt 14</vt:lpstr>
      <vt:lpstr>Beden Dilinin ve Duyguların İletişimdeki Rolü </vt:lpstr>
      <vt:lpstr>Etkin Dinleme</vt:lpstr>
      <vt:lpstr>DOĞRU ANLAŞILMANIN İLETİŞİMDEKİ ROLÜ</vt:lpstr>
      <vt:lpstr>Siz genç kadını görürsünüz, bense yaşlı hanımı. İkimiz de haklıyızdır. İkimizde aynı siyah çizgilere, aynı beyaz boşluklara bakarız. Ama onları başka türlü yorumlarız, çünkü onları başka türlü yorumlayacak şekilde koşullandırılmışızdır.  </vt:lpstr>
      <vt:lpstr>SOSYAL MEDYA VE İLETİŞİM</vt:lpstr>
      <vt:lpstr>SOSYAL MEDYA VE İLETİŞİM</vt:lpstr>
      <vt:lpstr>SOSYAL MEDYA VE İLETİŞİM</vt:lpstr>
      <vt:lpstr>Kaynakça</vt:lpstr>
      <vt:lpstr>REHBERLİK SERVİSİ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 BECERİLERİ ÖĞRENCİ SUNUM</dc:title>
  <dc:creator>İOG</dc:creator>
  <cp:lastModifiedBy>İOG</cp:lastModifiedBy>
  <cp:revision>2</cp:revision>
  <dcterms:created xsi:type="dcterms:W3CDTF">2024-10-13T19:02:18Z</dcterms:created>
  <dcterms:modified xsi:type="dcterms:W3CDTF">2024-10-13T19:18:45Z</dcterms:modified>
</cp:coreProperties>
</file>