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69" r:id="rId15"/>
    <p:sldId id="272" r:id="rId16"/>
    <p:sldId id="271" r:id="rId17"/>
    <p:sldId id="270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8" r:id="rId31"/>
    <p:sldId id="289" r:id="rId32"/>
    <p:sldId id="285" r:id="rId33"/>
    <p:sldId id="286" r:id="rId34"/>
    <p:sldId id="287" r:id="rId35"/>
    <p:sldId id="290" r:id="rId36"/>
    <p:sldId id="291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20.10.2024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20.10.2024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20.10.2024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20.10.2024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20.10.2024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20.10.2024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20.10.2024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tr-TR" sz="3200" b="1" i="1" dirty="0" smtClean="0"/>
              <a:t>İLETİŞİM BECERİLERİ VELİ SUNUM</a:t>
            </a:r>
            <a:endParaRPr lang="tr-TR" sz="3200" b="1" i="1" dirty="0"/>
          </a:p>
        </p:txBody>
      </p:sp>
      <p:pic>
        <p:nvPicPr>
          <p:cNvPr id="4" name="3 Resim" descr="şeyh edebalı anadolu imam hatip lises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071678"/>
            <a:ext cx="3286148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50" y="1621631"/>
            <a:ext cx="75819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83544"/>
            <a:ext cx="762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8212" y="1816894"/>
            <a:ext cx="74199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0100" y="1754981"/>
            <a:ext cx="76962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6287" y="1778794"/>
            <a:ext cx="77438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2475" y="1697831"/>
            <a:ext cx="77914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2962" y="1688306"/>
            <a:ext cx="76104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2487" y="1669256"/>
            <a:ext cx="75914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8212" y="1702594"/>
            <a:ext cx="74199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8175" y="1607344"/>
            <a:ext cx="80200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64506"/>
            <a:ext cx="8143931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9625" y="1735931"/>
            <a:ext cx="76771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59731"/>
            <a:ext cx="8501121" cy="455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4862" y="1707356"/>
            <a:ext cx="76866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2950" y="1683544"/>
            <a:ext cx="78105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0562" y="1683544"/>
            <a:ext cx="79152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4862" y="1640681"/>
            <a:ext cx="76866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3987" y="1554163"/>
            <a:ext cx="778842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8187" y="1645444"/>
            <a:ext cx="78200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0087" y="1626394"/>
            <a:ext cx="78962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0087" y="1645444"/>
            <a:ext cx="78962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07356"/>
            <a:ext cx="79248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54969"/>
            <a:ext cx="7924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6762" y="1702594"/>
            <a:ext cx="77628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3887" y="1554956"/>
            <a:ext cx="8048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9625" y="1697831"/>
            <a:ext cx="76771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3425" y="1721644"/>
            <a:ext cx="78295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3425" y="1716881"/>
            <a:ext cx="78295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7725" y="1683544"/>
            <a:ext cx="76009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3462" y="1578769"/>
            <a:ext cx="72294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6287" y="1750219"/>
            <a:ext cx="77438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6275" y="1702594"/>
            <a:ext cx="79438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3900" y="1674019"/>
            <a:ext cx="7848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2475" y="1635919"/>
            <a:ext cx="77914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6287" y="1726406"/>
            <a:ext cx="77438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</TotalTime>
  <Words>4</Words>
  <PresentationFormat>Ekran Gösterisi (4:3)</PresentationFormat>
  <Paragraphs>1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Gezinti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İOG</dc:creator>
  <cp:lastModifiedBy>İOG</cp:lastModifiedBy>
  <cp:revision>2</cp:revision>
  <dcterms:created xsi:type="dcterms:W3CDTF">2024-10-20T16:43:35Z</dcterms:created>
  <dcterms:modified xsi:type="dcterms:W3CDTF">2024-10-20T16:56:25Z</dcterms:modified>
</cp:coreProperties>
</file>