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DF46-7CC1-4B8A-9897-986D253A7F34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7E712F2-109D-4BDB-AFEB-DD3FFCED3D0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6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DF46-7CC1-4B8A-9897-986D253A7F34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12F2-109D-4BDB-AFEB-DD3FFCED3D07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1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DF46-7CC1-4B8A-9897-986D253A7F34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12F2-109D-4BDB-AFEB-DD3FFCED3D0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96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DF46-7CC1-4B8A-9897-986D253A7F34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12F2-109D-4BDB-AFEB-DD3FFCED3D07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3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DF46-7CC1-4B8A-9897-986D253A7F34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12F2-109D-4BDB-AFEB-DD3FFCED3D0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50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DF46-7CC1-4B8A-9897-986D253A7F34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12F2-109D-4BDB-AFEB-DD3FFCED3D07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00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DF46-7CC1-4B8A-9897-986D253A7F34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12F2-109D-4BDB-AFEB-DD3FFCED3D07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6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DF46-7CC1-4B8A-9897-986D253A7F34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12F2-109D-4BDB-AFEB-DD3FFCED3D07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50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DF46-7CC1-4B8A-9897-986D253A7F34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12F2-109D-4BDB-AFEB-DD3FFCED3D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51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DF46-7CC1-4B8A-9897-986D253A7F34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12F2-109D-4BDB-AFEB-DD3FFCED3D07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78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5F8DF46-7CC1-4B8A-9897-986D253A7F34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712F2-109D-4BDB-AFEB-DD3FFCED3D07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18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8DF46-7CC1-4B8A-9897-986D253A7F34}" type="datetimeFigureOut">
              <a:rPr lang="tr-TR" smtClean="0"/>
              <a:t>17.03.2025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7E712F2-109D-4BDB-AFEB-DD3FFCED3D07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0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Akran zorbalığı veli sunum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85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Siber Zorbalık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Teknolojik aletlerle (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cep telefonu, bilgisayar) yapılan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davranışlardır.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Rahatsız edici mesajlar göndermek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medya siteleri aracılığıyla rahatsız etmek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Kişiden habersiz sosyal medya hesabı açmak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Fotoğraflarını izinsiz kullanmak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medya hesaplarından dışlamak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Kişiyi kötüleyen/küçük düşüren paylaşımlarda bulunmak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 fotoğraf ve görüşmelerini diğer kişiler ile paylaşmak</a:t>
            </a:r>
          </a:p>
        </p:txBody>
      </p:sp>
    </p:spTree>
    <p:extLst>
      <p:ext uri="{BB962C8B-B14F-4D97-AF65-F5344CB8AC3E}">
        <p14:creationId xmlns:p14="http://schemas.microsoft.com/office/powerpoint/2010/main" val="22383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Lise döneminde öğrencilerin sözel ve ilişkisel/sosyal zorbalık davranışlarını sıklıkla kullandıkları görülmektedir.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Bununla birlikte, özellikle erkek öğrencilerin fiziksel zorbalığa yönelik davranışlar da sergiledikleri gözlenmektedir. Bu davranışlar lisenin son yıllarına doğru azalmaktadır.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 siber zorbalık davranışları da sıkça sergilenmektedir</a:t>
            </a:r>
          </a:p>
        </p:txBody>
      </p:sp>
    </p:spTree>
    <p:extLst>
      <p:ext uri="{BB962C8B-B14F-4D97-AF65-F5344CB8AC3E}">
        <p14:creationId xmlns:p14="http://schemas.microsoft.com/office/powerpoint/2010/main" val="421736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Akran Zorbalığında Farklı Gruplar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Akran zorbalığı okuldaki tüm çocukları ve okul ortamını etkilemektedir.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Akran zorbalığı durumlarında yer alan çocukları 4 temel grupta ele alabiliriz: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Zorbalık yapanlar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Zorbalığa maruz kalanlar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Hem zorbalık yapan hem de aynı zamanda zorbalığa maruz kalanlar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İzleyiciler (olaya tanıklık edenler)</a:t>
            </a:r>
          </a:p>
        </p:txBody>
      </p:sp>
    </p:spTree>
    <p:extLst>
      <p:ext uri="{BB962C8B-B14F-4D97-AF65-F5344CB8AC3E}">
        <p14:creationId xmlns:p14="http://schemas.microsoft.com/office/powerpoint/2010/main" val="211546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962" y="804520"/>
            <a:ext cx="9296400" cy="45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8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2551" y="498764"/>
            <a:ext cx="9262753" cy="49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8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Akran zorbalığının sonuçları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853754"/>
            <a:ext cx="9603275" cy="394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72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853754"/>
            <a:ext cx="9603275" cy="391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3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Akran Zorbalığını Nasıl Anlarım ve Ne Yapabilirim?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 zorbalık yaptıklarını veya zorbalığa maruz kaldıklarını yetişkinlere doğrudan anlatmayabilirler.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Bununla birlikte, çocukları yakından gözlemlediğimizde, bazı işaretler akran zorbalığı durumları hakkında bizlere bilgi verebilir.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işaretler, zorbalık dışındaki nedenlerden de kaynaklanıyor olabilir ancak mutlaka önemsenmeli ve takip edilmelidir</a:t>
            </a:r>
          </a:p>
        </p:txBody>
      </p:sp>
    </p:spTree>
    <p:extLst>
      <p:ext uri="{BB962C8B-B14F-4D97-AF65-F5344CB8AC3E}">
        <p14:creationId xmlns:p14="http://schemas.microsoft.com/office/powerpoint/2010/main" val="318283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Çocuğunuzun Akran Zorbalığı Yaptığını Nasıl Anlarsınız?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 ortamlarda saldırgan davranışlar gösterme (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ev, mahalle)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Düşünmeden, ani davranma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Çabuk öfkelenme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Farklılıklara karşı önyargılı veya tahammülsüz olma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 suçunu kabul etmeme, genelde hep karşı tarafı suçlama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Kuralları dinleme ve uymada zorluk yaşama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Öğretmen ve ebeveynlerine sıklıkla karşı gelme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Akranlarına hükmetmeye, boyun eğdirmeye çalışma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Başkalarının duygularına duyarlı olmama (empati kurmakta zorlanma)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Sizin almadığınız bir eşyaya birden bire sahip olma (kalem, çanta, kitap</a:t>
            </a:r>
          </a:p>
        </p:txBody>
      </p:sp>
    </p:spTree>
    <p:extLst>
      <p:ext uri="{BB962C8B-B14F-4D97-AF65-F5344CB8AC3E}">
        <p14:creationId xmlns:p14="http://schemas.microsoft.com/office/powerpoint/2010/main" val="147687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791" y="605642"/>
            <a:ext cx="9642762" cy="486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1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Akran Zorbalığı Nedir?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Akran zorbalığı, okullarda bir ya da birkaç çocuğun bir başka çocuğa karşı yaptığı saldırgan davranışlar olarak tanımlanmaktadır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davranışın akran zorbalığı olarak tanımlanması için üç temel özellik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gerekmektedir: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Davranışın zarar verme niyetiyle kasıtlı olarak yapılması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Davranışın tekrarlaması ve sürekli olması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Çocuklar arasında güç dengesizliğinin olması (fiziksel, zihinsel, sosyal ve yaş gibi)</a:t>
            </a:r>
          </a:p>
        </p:txBody>
      </p:sp>
    </p:spTree>
    <p:extLst>
      <p:ext uri="{BB962C8B-B14F-4D97-AF65-F5344CB8AC3E}">
        <p14:creationId xmlns:p14="http://schemas.microsoft.com/office/powerpoint/2010/main" val="11769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416" y="617517"/>
            <a:ext cx="9488384" cy="48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61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80" y="558140"/>
            <a:ext cx="9603274" cy="49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4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51579" y="139501"/>
            <a:ext cx="9603275" cy="1049235"/>
          </a:xfrm>
        </p:spPr>
        <p:txBody>
          <a:bodyPr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Çocuğunuzun Zorbalığa Maruz Kaldığını Nasıl Anlarsınız?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1579" y="1089457"/>
            <a:ext cx="9603275" cy="3450613"/>
          </a:xfrm>
        </p:spPr>
        <p:txBody>
          <a:bodyPr>
            <a:noAutofit/>
          </a:bodyPr>
          <a:lstStyle/>
          <a:p>
            <a:pPr algn="just"/>
            <a:r>
              <a:rPr lang="tr-TR" sz="1400" dirty="0"/>
              <a:t>Vücudunda morluk, çizik, yara vb. belirtiler </a:t>
            </a:r>
            <a:endParaRPr lang="tr-TR" sz="1400" dirty="0" smtClean="0"/>
          </a:p>
          <a:p>
            <a:pPr algn="just"/>
            <a:r>
              <a:rPr lang="tr-TR" sz="1400" dirty="0" smtClean="0"/>
              <a:t>• </a:t>
            </a:r>
            <a:r>
              <a:rPr lang="tr-TR" sz="1400" dirty="0"/>
              <a:t>Okuldan kitapları veya kıyafetleri yırtılmış, dağılmış, kirli olarak dönme </a:t>
            </a:r>
            <a:endParaRPr lang="tr-TR" sz="1400" dirty="0" smtClean="0"/>
          </a:p>
          <a:p>
            <a:pPr algn="just"/>
            <a:r>
              <a:rPr lang="tr-TR" sz="1400" dirty="0" smtClean="0"/>
              <a:t>• </a:t>
            </a:r>
            <a:r>
              <a:rPr lang="tr-TR" sz="1400" dirty="0"/>
              <a:t>Harçlığını kaybetme, sık sık harçlık isteme </a:t>
            </a:r>
            <a:endParaRPr lang="tr-TR" sz="1400" dirty="0" smtClean="0"/>
          </a:p>
          <a:p>
            <a:pPr algn="just"/>
            <a:r>
              <a:rPr lang="tr-TR" sz="1400" dirty="0" smtClean="0"/>
              <a:t>• </a:t>
            </a:r>
            <a:r>
              <a:rPr lang="tr-TR" sz="1400" dirty="0"/>
              <a:t>Normalde okulu sevmesine rağmen okula gitmek istememe </a:t>
            </a:r>
            <a:endParaRPr lang="tr-TR" sz="1400" dirty="0" smtClean="0"/>
          </a:p>
          <a:p>
            <a:pPr algn="just"/>
            <a:r>
              <a:rPr lang="tr-TR" sz="1400" dirty="0" smtClean="0"/>
              <a:t>• </a:t>
            </a:r>
            <a:r>
              <a:rPr lang="tr-TR" sz="1400" dirty="0"/>
              <a:t>Okul servisine binmek istememe, okula gidiş-dönüş yolunu değiştirme </a:t>
            </a:r>
            <a:endParaRPr lang="tr-TR" sz="1400" dirty="0" smtClean="0"/>
          </a:p>
          <a:p>
            <a:pPr algn="just"/>
            <a:r>
              <a:rPr lang="tr-TR" sz="1400" dirty="0" smtClean="0"/>
              <a:t>• </a:t>
            </a:r>
            <a:r>
              <a:rPr lang="tr-TR" sz="1400" dirty="0"/>
              <a:t>Sık sık baş ağrısı, karın ağrısı gibi fiziksel problemlerden şikayet etme </a:t>
            </a:r>
            <a:endParaRPr lang="tr-TR" sz="1400" dirty="0" smtClean="0"/>
          </a:p>
          <a:p>
            <a:pPr algn="just"/>
            <a:r>
              <a:rPr lang="tr-TR" sz="1400" dirty="0" smtClean="0"/>
              <a:t>• </a:t>
            </a:r>
            <a:r>
              <a:rPr lang="tr-TR" sz="1400" dirty="0"/>
              <a:t>İçe kapanma, ağlama krizleri </a:t>
            </a:r>
            <a:endParaRPr lang="tr-TR" sz="1400" dirty="0" smtClean="0"/>
          </a:p>
          <a:p>
            <a:pPr algn="just"/>
            <a:r>
              <a:rPr lang="tr-TR" sz="1400" dirty="0" smtClean="0"/>
              <a:t>• </a:t>
            </a:r>
            <a:r>
              <a:rPr lang="tr-TR" sz="1400" dirty="0"/>
              <a:t>Eski neşesini kaybetmiş olma, yapmaktan hoşlandığı şeyleri yapmak istememe </a:t>
            </a:r>
            <a:endParaRPr lang="tr-TR" sz="1400" dirty="0" smtClean="0"/>
          </a:p>
          <a:p>
            <a:pPr algn="just"/>
            <a:r>
              <a:rPr lang="tr-TR" sz="1400" dirty="0" smtClean="0"/>
              <a:t>• </a:t>
            </a:r>
            <a:r>
              <a:rPr lang="tr-TR" sz="1400" dirty="0"/>
              <a:t>Eve arkadaşının gelmemesi, arkadaşına gitmek istememe </a:t>
            </a:r>
            <a:endParaRPr lang="tr-TR" sz="1400" dirty="0" smtClean="0"/>
          </a:p>
          <a:p>
            <a:pPr algn="just"/>
            <a:r>
              <a:rPr lang="tr-TR" sz="1400" dirty="0" smtClean="0"/>
              <a:t>• </a:t>
            </a:r>
            <a:r>
              <a:rPr lang="tr-TR" sz="1400" dirty="0"/>
              <a:t>Uykuya dalmakta güçlük yaşama, kabuslar </a:t>
            </a:r>
            <a:r>
              <a:rPr lang="tr-TR" sz="1400" dirty="0" smtClean="0"/>
              <a:t>görme</a:t>
            </a:r>
          </a:p>
          <a:p>
            <a:pPr algn="just"/>
            <a:r>
              <a:rPr lang="tr-TR" sz="1400" dirty="0" smtClean="0"/>
              <a:t>• </a:t>
            </a:r>
            <a:r>
              <a:rPr lang="tr-TR" sz="1400" dirty="0"/>
              <a:t>Her an kötü bir şey olacakmış gibi endişeli ve tedirgin davranma </a:t>
            </a:r>
            <a:endParaRPr lang="tr-TR" sz="1400" dirty="0" smtClean="0"/>
          </a:p>
          <a:p>
            <a:pPr algn="just"/>
            <a:r>
              <a:rPr lang="tr-TR" sz="1400" dirty="0" smtClean="0"/>
              <a:t>• </a:t>
            </a:r>
            <a:r>
              <a:rPr lang="tr-TR" sz="1400" dirty="0"/>
              <a:t>Çabuk öfkelenme, tepkisel davranma </a:t>
            </a:r>
            <a:endParaRPr lang="tr-TR" sz="1400" dirty="0" smtClean="0"/>
          </a:p>
          <a:p>
            <a:pPr algn="just"/>
            <a:r>
              <a:rPr lang="tr-TR" sz="1400" dirty="0" smtClean="0"/>
              <a:t>• </a:t>
            </a:r>
            <a:r>
              <a:rPr lang="tr-TR" sz="1400" dirty="0"/>
              <a:t>Kendine zarar verme davranışlarında bulunma</a:t>
            </a:r>
          </a:p>
        </p:txBody>
      </p:sp>
    </p:spTree>
    <p:extLst>
      <p:ext uri="{BB962C8B-B14F-4D97-AF65-F5344CB8AC3E}">
        <p14:creationId xmlns:p14="http://schemas.microsoft.com/office/powerpoint/2010/main" val="2527941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605642"/>
            <a:ext cx="9603275" cy="485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64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416" y="581891"/>
            <a:ext cx="9571511" cy="49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63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6581" y="807522"/>
            <a:ext cx="9603275" cy="46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16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783771"/>
            <a:ext cx="9603275" cy="42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63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Anne-Babalara Genel Öneriler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16125"/>
            <a:ext cx="9603275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69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14" y="771896"/>
            <a:ext cx="9619013" cy="46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45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2078831"/>
            <a:ext cx="3324225" cy="3324225"/>
          </a:xfrm>
        </p:spPr>
      </p:pic>
    </p:spTree>
    <p:extLst>
      <p:ext uri="{BB962C8B-B14F-4D97-AF65-F5344CB8AC3E}">
        <p14:creationId xmlns:p14="http://schemas.microsoft.com/office/powerpoint/2010/main" val="214305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</a:rPr>
              <a:t>örnekler</a:t>
            </a:r>
            <a:endParaRPr lang="tr-TR" b="1" dirty="0">
              <a:latin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Hakan sınıf arkadaşı Ali’ye sürekli ‘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dombili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diyerek dalga geçmektedir.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bundan hoşlanmadığını söylese bile Hakan bu davranışına devam etmektedir.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Ayşe, Aslı ve Nazlı, sınıf arkadaşları Fatma’yı okul dönemi başladığından beri teneffüslerde yanlarına almamakta ve dışlamaktadır.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Mehmet 11. sınıftadır ve 9. sınıf öğrencisi Can’a okul bahçesinde sürekli çelme takmaktadır. Can yere düştüğünde ise ona gülmektedir</a:t>
            </a:r>
          </a:p>
        </p:txBody>
      </p:sp>
    </p:spTree>
    <p:extLst>
      <p:ext uri="{BB962C8B-B14F-4D97-AF65-F5344CB8AC3E}">
        <p14:creationId xmlns:p14="http://schemas.microsoft.com/office/powerpoint/2010/main" val="403246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Lise Düzeyinde Akran Zorbalığının Yaygınlığı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Yaklaşık olarak her 4 çocuktan 1’inin akran zorbalığına maruz kaldığı bulunmuştur.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6 çocuktan 1’inin akran zorbalığı yaptığı görülmektedir.</a:t>
            </a:r>
          </a:p>
        </p:txBody>
      </p:sp>
    </p:spTree>
    <p:extLst>
      <p:ext uri="{BB962C8B-B14F-4D97-AF65-F5344CB8AC3E}">
        <p14:creationId xmlns:p14="http://schemas.microsoft.com/office/powerpoint/2010/main" val="218056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Zorbalık Nerelerde Görülür?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tr-TR" dirty="0"/>
              <a:t>• Sınıf </a:t>
            </a:r>
            <a:endParaRPr lang="tr-TR" dirty="0" smtClean="0"/>
          </a:p>
          <a:p>
            <a:pPr algn="just"/>
            <a:r>
              <a:rPr lang="tr-TR" dirty="0" smtClean="0"/>
              <a:t>• </a:t>
            </a:r>
            <a:r>
              <a:rPr lang="tr-TR" dirty="0"/>
              <a:t>Koridor </a:t>
            </a:r>
            <a:endParaRPr lang="tr-TR" dirty="0" smtClean="0"/>
          </a:p>
          <a:p>
            <a:pPr algn="just"/>
            <a:r>
              <a:rPr lang="tr-TR" dirty="0" smtClean="0"/>
              <a:t>• </a:t>
            </a:r>
            <a:r>
              <a:rPr lang="tr-TR" dirty="0"/>
              <a:t>Okul bahçesi </a:t>
            </a:r>
            <a:endParaRPr lang="tr-TR" dirty="0" smtClean="0"/>
          </a:p>
          <a:p>
            <a:pPr algn="just"/>
            <a:r>
              <a:rPr lang="tr-TR" dirty="0" smtClean="0"/>
              <a:t>• </a:t>
            </a:r>
            <a:r>
              <a:rPr lang="tr-TR" dirty="0"/>
              <a:t>Oyun sahası (basketbol, futbol) </a:t>
            </a:r>
            <a:endParaRPr lang="tr-TR" dirty="0" smtClean="0"/>
          </a:p>
          <a:p>
            <a:pPr algn="just"/>
            <a:r>
              <a:rPr lang="tr-TR" dirty="0" smtClean="0"/>
              <a:t>• </a:t>
            </a:r>
            <a:r>
              <a:rPr lang="tr-TR" dirty="0"/>
              <a:t>Kantin </a:t>
            </a:r>
            <a:endParaRPr lang="tr-TR" dirty="0" smtClean="0"/>
          </a:p>
          <a:p>
            <a:pPr algn="just"/>
            <a:r>
              <a:rPr lang="tr-TR" dirty="0" smtClean="0"/>
              <a:t>• </a:t>
            </a:r>
            <a:r>
              <a:rPr lang="tr-TR" dirty="0"/>
              <a:t>Yemekhane </a:t>
            </a:r>
            <a:endParaRPr lang="tr-TR" dirty="0" smtClean="0"/>
          </a:p>
          <a:p>
            <a:pPr algn="just"/>
            <a:r>
              <a:rPr lang="tr-TR" dirty="0" smtClean="0"/>
              <a:t>• </a:t>
            </a:r>
            <a:r>
              <a:rPr lang="tr-TR" dirty="0"/>
              <a:t>Tuvalet </a:t>
            </a:r>
            <a:endParaRPr lang="tr-TR" dirty="0" smtClean="0"/>
          </a:p>
          <a:p>
            <a:pPr algn="just"/>
            <a:r>
              <a:rPr lang="tr-TR" dirty="0" smtClean="0"/>
              <a:t>• </a:t>
            </a:r>
            <a:r>
              <a:rPr lang="tr-TR" dirty="0"/>
              <a:t>Spor salonu, soyunma odası </a:t>
            </a:r>
            <a:endParaRPr lang="tr-TR" dirty="0" smtClean="0"/>
          </a:p>
          <a:p>
            <a:pPr algn="just"/>
            <a:r>
              <a:rPr lang="tr-TR" dirty="0" smtClean="0"/>
              <a:t>• </a:t>
            </a:r>
            <a:r>
              <a:rPr lang="tr-TR" dirty="0"/>
              <a:t>Atölye ve laboratuvar </a:t>
            </a:r>
            <a:endParaRPr lang="tr-TR" dirty="0" smtClean="0"/>
          </a:p>
          <a:p>
            <a:pPr algn="just"/>
            <a:r>
              <a:rPr lang="tr-TR" dirty="0" smtClean="0"/>
              <a:t>• </a:t>
            </a:r>
            <a:r>
              <a:rPr lang="tr-TR" dirty="0"/>
              <a:t>Okul servisi veya okul yolu </a:t>
            </a:r>
            <a:endParaRPr lang="tr-TR" dirty="0" smtClean="0"/>
          </a:p>
          <a:p>
            <a:pPr algn="just"/>
            <a:r>
              <a:rPr lang="tr-TR" dirty="0" smtClean="0"/>
              <a:t>• </a:t>
            </a:r>
            <a:r>
              <a:rPr lang="tr-TR" dirty="0"/>
              <a:t>Yatakhane ve banyo (yatılı okullarda)</a:t>
            </a:r>
          </a:p>
        </p:txBody>
      </p:sp>
    </p:spTree>
    <p:extLst>
      <p:ext uri="{BB962C8B-B14F-4D97-AF65-F5344CB8AC3E}">
        <p14:creationId xmlns:p14="http://schemas.microsoft.com/office/powerpoint/2010/main" val="262230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930" y="498764"/>
            <a:ext cx="7932717" cy="49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3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Fiziksel Zorbalık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Çocuğa yönelik doğrudan fiziksel güç uygulanmasıdır.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Vurmak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İtmek • Tükürmek • Tekme atmak • Çelme takmak • Saçını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çekmek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Eşyalarına zarar vermek • Sırasını çizmek • Sandalyesini altından çekmek veya sandalyesine boya sürmek • Sınıfa/tuvalete kilitlemek • Tuvaletin kapısını açmak</a:t>
            </a:r>
          </a:p>
        </p:txBody>
      </p:sp>
    </p:spTree>
    <p:extLst>
      <p:ext uri="{BB962C8B-B14F-4D97-AF65-F5344CB8AC3E}">
        <p14:creationId xmlns:p14="http://schemas.microsoft.com/office/powerpoint/2010/main" val="412244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Sözel Zorbalık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Çocuğa yönelik olumsuz sözel ifadelerin kullanılmasıdır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İsim/lakap takmak • Hakaret etmek • Küfürlü konuşmak •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Bağırmak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Azarlamak • Laf ile sataşmak • Küçük düşürücü sözler söylemek • Alay etmek, dalga geçmek</a:t>
            </a:r>
          </a:p>
        </p:txBody>
      </p:sp>
    </p:spTree>
    <p:extLst>
      <p:ext uri="{BB962C8B-B14F-4D97-AF65-F5344CB8AC3E}">
        <p14:creationId xmlns:p14="http://schemas.microsoft.com/office/powerpoint/2010/main" val="294548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İlişkisel/Sosyal Zorbalık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 arkadaşlık/sosyal ilişkilerine zarar vermeyi hedefleyen davranışların yapılmasıdır.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Hakkında dedikodu yapmak ve yaymak • Arkadaş grubundan dışlamak • Rezil etmeye/küçük düşürmeye çalışmak • Okul dışı aktivitelere dahil etmemek • Görmezden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gelmek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Kıs kıs gülmek • Yalnızlaştırmak • Tehdit etmek • Utandırmak • Taklit etmek</a:t>
            </a:r>
          </a:p>
        </p:txBody>
      </p:sp>
    </p:spTree>
    <p:extLst>
      <p:ext uri="{BB962C8B-B14F-4D97-AF65-F5344CB8AC3E}">
        <p14:creationId xmlns:p14="http://schemas.microsoft.com/office/powerpoint/2010/main" val="187625113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TM10001114[[fn=Galeri]]</Template>
  <TotalTime>23</TotalTime>
  <Words>768</Words>
  <Application>Microsoft Office PowerPoint</Application>
  <PresentationFormat>Geniş ekran</PresentationFormat>
  <Paragraphs>88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Gill Sans MT</vt:lpstr>
      <vt:lpstr>Times New Roman</vt:lpstr>
      <vt:lpstr>Gallery</vt:lpstr>
      <vt:lpstr>Akran zorbalığı veli sunum</vt:lpstr>
      <vt:lpstr>Akran Zorbalığı Nedir? </vt:lpstr>
      <vt:lpstr>örnekler</vt:lpstr>
      <vt:lpstr>Lise Düzeyinde Akran Zorbalığının Yaygınlığı </vt:lpstr>
      <vt:lpstr>Zorbalık Nerelerde Görülür? </vt:lpstr>
      <vt:lpstr>PowerPoint Sunusu</vt:lpstr>
      <vt:lpstr>Fiziksel Zorbalık </vt:lpstr>
      <vt:lpstr>Sözel Zorbalık </vt:lpstr>
      <vt:lpstr>İlişkisel/Sosyal Zorbalık </vt:lpstr>
      <vt:lpstr>Siber Zorbalık </vt:lpstr>
      <vt:lpstr>PowerPoint Sunusu</vt:lpstr>
      <vt:lpstr>Akran Zorbalığında Farklı Gruplar</vt:lpstr>
      <vt:lpstr>PowerPoint Sunusu</vt:lpstr>
      <vt:lpstr>PowerPoint Sunusu</vt:lpstr>
      <vt:lpstr>Akran zorbalığının sonuçları</vt:lpstr>
      <vt:lpstr>PowerPoint Sunusu</vt:lpstr>
      <vt:lpstr>Akran Zorbalığını Nasıl Anlarım ve Ne Yapabilirim? </vt:lpstr>
      <vt:lpstr>Çocuğunuzun Akran Zorbalığı Yaptığını Nasıl Anlarsınız? </vt:lpstr>
      <vt:lpstr>PowerPoint Sunusu</vt:lpstr>
      <vt:lpstr>PowerPoint Sunusu</vt:lpstr>
      <vt:lpstr>PowerPoint Sunusu</vt:lpstr>
      <vt:lpstr>Çocuğunuzun Zorbalığa Maruz Kaldığını Nasıl Anlarsınız? </vt:lpstr>
      <vt:lpstr>PowerPoint Sunusu</vt:lpstr>
      <vt:lpstr>PowerPoint Sunusu</vt:lpstr>
      <vt:lpstr>PowerPoint Sunusu</vt:lpstr>
      <vt:lpstr>PowerPoint Sunusu</vt:lpstr>
      <vt:lpstr>Anne-Babalara Genel Öneriler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Akran zorbalığı veli sunum</dc:title>
  <dc:creator>user</dc:creator>
  <cp:lastModifiedBy>user</cp:lastModifiedBy>
  <cp:revision>3</cp:revision>
  <dcterms:created xsi:type="dcterms:W3CDTF">2025-03-17T06:29:16Z</dcterms:created>
  <dcterms:modified xsi:type="dcterms:W3CDTF">2025-03-17T06:53:14Z</dcterms:modified>
</cp:coreProperties>
</file>